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5"/>
  </p:notesMasterIdLst>
  <p:sldIdLst>
    <p:sldId id="259" r:id="rId3"/>
    <p:sldId id="397" r:id="rId4"/>
    <p:sldId id="386" r:id="rId5"/>
    <p:sldId id="329" r:id="rId6"/>
    <p:sldId id="424" r:id="rId7"/>
    <p:sldId id="418" r:id="rId8"/>
    <p:sldId id="422" r:id="rId9"/>
    <p:sldId id="421" r:id="rId10"/>
    <p:sldId id="423" r:id="rId11"/>
    <p:sldId id="405" r:id="rId12"/>
    <p:sldId id="416" r:id="rId13"/>
    <p:sldId id="345" r:id="rId1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Joyner" initials="MJ" lastIdx="6" clrIdx="0">
    <p:extLst>
      <p:ext uri="{19B8F6BF-5375-455C-9EA6-DF929625EA0E}">
        <p15:presenceInfo xmlns:p15="http://schemas.microsoft.com/office/powerpoint/2012/main" userId="Mark Joyner" providerId="None"/>
      </p:ext>
    </p:extLst>
  </p:cmAuthor>
  <p:cmAuthor id="2" name="Erin Jordan" initials="EJ" lastIdx="1" clrIdx="1">
    <p:extLst>
      <p:ext uri="{19B8F6BF-5375-455C-9EA6-DF929625EA0E}">
        <p15:presenceInfo xmlns:p15="http://schemas.microsoft.com/office/powerpoint/2012/main" userId="S-1-5-21-3568621045-3400958223-2291411584-5298" providerId="AD"/>
      </p:ext>
    </p:extLst>
  </p:cmAuthor>
  <p:cmAuthor id="3" name="Theresa Gunn" initials="TG" lastIdx="3" clrIdx="2">
    <p:extLst>
      <p:ext uri="{19B8F6BF-5375-455C-9EA6-DF929625EA0E}">
        <p15:presenceInfo xmlns:p15="http://schemas.microsoft.com/office/powerpoint/2012/main" userId="S::tgunn@gciaz.com::a6615276-2ae2-404c-939b-22c54201bb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AA5"/>
    <a:srgbClr val="27434F"/>
    <a:srgbClr val="5C8985"/>
    <a:srgbClr val="604543"/>
    <a:srgbClr val="FCF4E7"/>
    <a:srgbClr val="D3C1AB"/>
    <a:srgbClr val="324E49"/>
    <a:srgbClr val="C6E3E9"/>
    <a:srgbClr val="5C8984"/>
    <a:srgbClr val="EBB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684" autoAdjust="0"/>
  </p:normalViewPr>
  <p:slideViewPr>
    <p:cSldViewPr>
      <p:cViewPr varScale="1">
        <p:scale>
          <a:sx n="85" d="100"/>
          <a:sy n="85" d="100"/>
        </p:scale>
        <p:origin x="10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0"/>
    </p:cViewPr>
  </p:sorterViewPr>
  <p:notesViewPr>
    <p:cSldViewPr>
      <p:cViewPr varScale="1">
        <p:scale>
          <a:sx n="87" d="100"/>
          <a:sy n="87" d="100"/>
        </p:scale>
        <p:origin x="305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5AB88-6C51-4AD1-BE1E-B053A95D847E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604358D8-4AB2-4148-BB7B-2DA4A54557B4}">
      <dgm:prSet phldrT="[Text]"/>
      <dgm:spPr>
        <a:solidFill>
          <a:srgbClr val="324E49"/>
        </a:solidFill>
      </dgm:spPr>
      <dgm:t>
        <a:bodyPr/>
        <a:lstStyle/>
        <a:p>
          <a:r>
            <a:rPr lang="en-US" dirty="0"/>
            <a:t>Traditional Navigable Waters and Adjacent Wetlands</a:t>
          </a:r>
        </a:p>
      </dgm:t>
    </dgm:pt>
    <dgm:pt modelId="{472860AD-70D1-4280-ADD0-4A5193B04FD2}" type="parTrans" cxnId="{DD3B3291-F749-483D-9B32-96206CB6C5A6}">
      <dgm:prSet/>
      <dgm:spPr/>
      <dgm:t>
        <a:bodyPr/>
        <a:lstStyle/>
        <a:p>
          <a:endParaRPr lang="en-US"/>
        </a:p>
      </dgm:t>
    </dgm:pt>
    <dgm:pt modelId="{01E0D791-DF03-4ECD-B5B2-9A4ACB1F907D}" type="sibTrans" cxnId="{DD3B3291-F749-483D-9B32-96206CB6C5A6}">
      <dgm:prSet/>
      <dgm:spPr/>
      <dgm:t>
        <a:bodyPr/>
        <a:lstStyle/>
        <a:p>
          <a:endParaRPr lang="en-US"/>
        </a:p>
      </dgm:t>
    </dgm:pt>
    <dgm:pt modelId="{C5EAA4FF-9844-44B7-97EC-8FDF25F78607}">
      <dgm:prSet phldrT="[Text]"/>
      <dgm:spPr>
        <a:solidFill>
          <a:srgbClr val="D3C1AB"/>
        </a:solidFill>
      </dgm:spPr>
      <dgm:t>
        <a:bodyPr/>
        <a:lstStyle/>
        <a:p>
          <a:r>
            <a:rPr lang="en-US" dirty="0"/>
            <a:t>Perennial and Intermittent Tributaries and Certain Wetlands</a:t>
          </a:r>
        </a:p>
      </dgm:t>
    </dgm:pt>
    <dgm:pt modelId="{89AA6561-AE20-4D73-AB79-E8F041DCCF1E}" type="parTrans" cxnId="{528C5C47-03E4-4970-BEDE-6D1511AA3B61}">
      <dgm:prSet/>
      <dgm:spPr/>
      <dgm:t>
        <a:bodyPr/>
        <a:lstStyle/>
        <a:p>
          <a:endParaRPr lang="en-US"/>
        </a:p>
      </dgm:t>
    </dgm:pt>
    <dgm:pt modelId="{D19ED357-26A7-44E7-B22A-42717623243B}" type="sibTrans" cxnId="{528C5C47-03E4-4970-BEDE-6D1511AA3B61}">
      <dgm:prSet/>
      <dgm:spPr/>
      <dgm:t>
        <a:bodyPr/>
        <a:lstStyle/>
        <a:p>
          <a:endParaRPr lang="en-US"/>
        </a:p>
      </dgm:t>
    </dgm:pt>
    <dgm:pt modelId="{098A6258-24A1-437F-BBD5-92D6871C92C8}">
      <dgm:prSet phldrT="[Text]"/>
      <dgm:spPr>
        <a:solidFill>
          <a:srgbClr val="5C8985"/>
        </a:solidFill>
      </dgm:spPr>
      <dgm:t>
        <a:bodyPr/>
        <a:lstStyle/>
        <a:p>
          <a:r>
            <a:rPr lang="en-US" dirty="0"/>
            <a:t>Ephemeral Tributaries and Wetlands with a Significant Nexus</a:t>
          </a:r>
        </a:p>
      </dgm:t>
    </dgm:pt>
    <dgm:pt modelId="{DE23AAD4-25A4-4AE8-AA9B-2FBA1FE4DD92}" type="parTrans" cxnId="{320F4DC4-DC0C-4D72-82B7-D8091B5A433F}">
      <dgm:prSet/>
      <dgm:spPr/>
      <dgm:t>
        <a:bodyPr/>
        <a:lstStyle/>
        <a:p>
          <a:endParaRPr lang="en-US"/>
        </a:p>
      </dgm:t>
    </dgm:pt>
    <dgm:pt modelId="{87AAB7E7-9D72-4C3C-ACB0-26C0240F4FA2}" type="sibTrans" cxnId="{320F4DC4-DC0C-4D72-82B7-D8091B5A433F}">
      <dgm:prSet/>
      <dgm:spPr/>
      <dgm:t>
        <a:bodyPr/>
        <a:lstStyle/>
        <a:p>
          <a:endParaRPr lang="en-US"/>
        </a:p>
      </dgm:t>
    </dgm:pt>
    <dgm:pt modelId="{B1096675-01E1-42EC-A28B-B23C374F6F9A}" type="pres">
      <dgm:prSet presAssocID="{2FC5AB88-6C51-4AD1-BE1E-B053A95D847E}" presName="linearFlow" presStyleCnt="0">
        <dgm:presLayoutVars>
          <dgm:dir/>
          <dgm:resizeHandles val="exact"/>
        </dgm:presLayoutVars>
      </dgm:prSet>
      <dgm:spPr/>
    </dgm:pt>
    <dgm:pt modelId="{B606DF4C-CEE4-40D7-8837-A89B3E3C6BD5}" type="pres">
      <dgm:prSet presAssocID="{604358D8-4AB2-4148-BB7B-2DA4A54557B4}" presName="comp" presStyleCnt="0"/>
      <dgm:spPr/>
    </dgm:pt>
    <dgm:pt modelId="{00FDB23D-277F-45C0-9079-9FBF0003B5C1}" type="pres">
      <dgm:prSet presAssocID="{604358D8-4AB2-4148-BB7B-2DA4A54557B4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9949C-5DD4-4119-86D5-EB7B5F898914}" type="pres">
      <dgm:prSet presAssocID="{604358D8-4AB2-4148-BB7B-2DA4A54557B4}" presName="rect1" presStyleLbl="lnNode1" presStyleIdx="0" presStyleCnt="3" custAng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54063767-0ACF-4464-B929-F541B858863E}" type="pres">
      <dgm:prSet presAssocID="{01E0D791-DF03-4ECD-B5B2-9A4ACB1F907D}" presName="sibTrans" presStyleCnt="0"/>
      <dgm:spPr/>
    </dgm:pt>
    <dgm:pt modelId="{6C7B5162-454A-451F-AF83-B233D0D527D4}" type="pres">
      <dgm:prSet presAssocID="{C5EAA4FF-9844-44B7-97EC-8FDF25F78607}" presName="comp" presStyleCnt="0"/>
      <dgm:spPr/>
    </dgm:pt>
    <dgm:pt modelId="{FD0B402F-EAE2-433B-AB94-F798E9B0F623}" type="pres">
      <dgm:prSet presAssocID="{C5EAA4FF-9844-44B7-97EC-8FDF25F78607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E9564-B628-4C45-9FB8-1640781694C6}" type="pres">
      <dgm:prSet presAssocID="{C5EAA4FF-9844-44B7-97EC-8FDF25F78607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8A16ED9B-22B6-4D79-A051-D16EF9865F5C}" type="pres">
      <dgm:prSet presAssocID="{D19ED357-26A7-44E7-B22A-42717623243B}" presName="sibTrans" presStyleCnt="0"/>
      <dgm:spPr/>
    </dgm:pt>
    <dgm:pt modelId="{B281D8E9-0038-46A0-B4A3-6936987811DD}" type="pres">
      <dgm:prSet presAssocID="{098A6258-24A1-437F-BBD5-92D6871C92C8}" presName="comp" presStyleCnt="0"/>
      <dgm:spPr/>
    </dgm:pt>
    <dgm:pt modelId="{7DA65809-AF50-4B89-8904-009B41AAD716}" type="pres">
      <dgm:prSet presAssocID="{098A6258-24A1-437F-BBD5-92D6871C92C8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F4768-D85E-448C-9748-71FE1D2E9B13}" type="pres">
      <dgm:prSet presAssocID="{098A6258-24A1-437F-BBD5-92D6871C92C8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AC904321-6CD3-4D52-AF96-773215001D44}" type="presOf" srcId="{C5EAA4FF-9844-44B7-97EC-8FDF25F78607}" destId="{FD0B402F-EAE2-433B-AB94-F798E9B0F623}" srcOrd="0" destOrd="0" presId="urn:microsoft.com/office/officeart/2008/layout/AlternatingPictureBlocks"/>
    <dgm:cxn modelId="{320F4DC4-DC0C-4D72-82B7-D8091B5A433F}" srcId="{2FC5AB88-6C51-4AD1-BE1E-B053A95D847E}" destId="{098A6258-24A1-437F-BBD5-92D6871C92C8}" srcOrd="2" destOrd="0" parTransId="{DE23AAD4-25A4-4AE8-AA9B-2FBA1FE4DD92}" sibTransId="{87AAB7E7-9D72-4C3C-ACB0-26C0240F4FA2}"/>
    <dgm:cxn modelId="{528C5C47-03E4-4970-BEDE-6D1511AA3B61}" srcId="{2FC5AB88-6C51-4AD1-BE1E-B053A95D847E}" destId="{C5EAA4FF-9844-44B7-97EC-8FDF25F78607}" srcOrd="1" destOrd="0" parTransId="{89AA6561-AE20-4D73-AB79-E8F041DCCF1E}" sibTransId="{D19ED357-26A7-44E7-B22A-42717623243B}"/>
    <dgm:cxn modelId="{7F7FC634-3D8A-42D5-9E95-982CF20200C2}" type="presOf" srcId="{2FC5AB88-6C51-4AD1-BE1E-B053A95D847E}" destId="{B1096675-01E1-42EC-A28B-B23C374F6F9A}" srcOrd="0" destOrd="0" presId="urn:microsoft.com/office/officeart/2008/layout/AlternatingPictureBlocks"/>
    <dgm:cxn modelId="{2D2714D4-0604-4520-8A47-09766ED0B574}" type="presOf" srcId="{604358D8-4AB2-4148-BB7B-2DA4A54557B4}" destId="{00FDB23D-277F-45C0-9079-9FBF0003B5C1}" srcOrd="0" destOrd="0" presId="urn:microsoft.com/office/officeart/2008/layout/AlternatingPictureBlocks"/>
    <dgm:cxn modelId="{DD3B3291-F749-483D-9B32-96206CB6C5A6}" srcId="{2FC5AB88-6C51-4AD1-BE1E-B053A95D847E}" destId="{604358D8-4AB2-4148-BB7B-2DA4A54557B4}" srcOrd="0" destOrd="0" parTransId="{472860AD-70D1-4280-ADD0-4A5193B04FD2}" sibTransId="{01E0D791-DF03-4ECD-B5B2-9A4ACB1F907D}"/>
    <dgm:cxn modelId="{0F958371-3CC4-464C-9030-AE240828AAD7}" type="presOf" srcId="{098A6258-24A1-437F-BBD5-92D6871C92C8}" destId="{7DA65809-AF50-4B89-8904-009B41AAD716}" srcOrd="0" destOrd="0" presId="urn:microsoft.com/office/officeart/2008/layout/AlternatingPictureBlocks"/>
    <dgm:cxn modelId="{20EA2ABE-22B3-46FB-83BB-D7AFD942E411}" type="presParOf" srcId="{B1096675-01E1-42EC-A28B-B23C374F6F9A}" destId="{B606DF4C-CEE4-40D7-8837-A89B3E3C6BD5}" srcOrd="0" destOrd="0" presId="urn:microsoft.com/office/officeart/2008/layout/AlternatingPictureBlocks"/>
    <dgm:cxn modelId="{C143B2ED-3A47-48FE-936C-65137AC066AA}" type="presParOf" srcId="{B606DF4C-CEE4-40D7-8837-A89B3E3C6BD5}" destId="{00FDB23D-277F-45C0-9079-9FBF0003B5C1}" srcOrd="0" destOrd="0" presId="urn:microsoft.com/office/officeart/2008/layout/AlternatingPictureBlocks"/>
    <dgm:cxn modelId="{3C5CA61B-F1E5-43B5-971A-96015B7E8616}" type="presParOf" srcId="{B606DF4C-CEE4-40D7-8837-A89B3E3C6BD5}" destId="{C229949C-5DD4-4119-86D5-EB7B5F898914}" srcOrd="1" destOrd="0" presId="urn:microsoft.com/office/officeart/2008/layout/AlternatingPictureBlocks"/>
    <dgm:cxn modelId="{379CA823-8B05-4F96-A1D7-7556BB80678F}" type="presParOf" srcId="{B1096675-01E1-42EC-A28B-B23C374F6F9A}" destId="{54063767-0ACF-4464-B929-F541B858863E}" srcOrd="1" destOrd="0" presId="urn:microsoft.com/office/officeart/2008/layout/AlternatingPictureBlocks"/>
    <dgm:cxn modelId="{2EC0C9D3-4684-4C36-AFC4-E7F3C07C05EA}" type="presParOf" srcId="{B1096675-01E1-42EC-A28B-B23C374F6F9A}" destId="{6C7B5162-454A-451F-AF83-B233D0D527D4}" srcOrd="2" destOrd="0" presId="urn:microsoft.com/office/officeart/2008/layout/AlternatingPictureBlocks"/>
    <dgm:cxn modelId="{A893071C-F763-40D9-8AEA-8EE4D4278C42}" type="presParOf" srcId="{6C7B5162-454A-451F-AF83-B233D0D527D4}" destId="{FD0B402F-EAE2-433B-AB94-F798E9B0F623}" srcOrd="0" destOrd="0" presId="urn:microsoft.com/office/officeart/2008/layout/AlternatingPictureBlocks"/>
    <dgm:cxn modelId="{8CA16FE2-A32B-4691-AF53-96C498C83E52}" type="presParOf" srcId="{6C7B5162-454A-451F-AF83-B233D0D527D4}" destId="{F5FE9564-B628-4C45-9FB8-1640781694C6}" srcOrd="1" destOrd="0" presId="urn:microsoft.com/office/officeart/2008/layout/AlternatingPictureBlocks"/>
    <dgm:cxn modelId="{FA05C65F-6A1D-43B0-8EF1-907967EFD285}" type="presParOf" srcId="{B1096675-01E1-42EC-A28B-B23C374F6F9A}" destId="{8A16ED9B-22B6-4D79-A051-D16EF9865F5C}" srcOrd="3" destOrd="0" presId="urn:microsoft.com/office/officeart/2008/layout/AlternatingPictureBlocks"/>
    <dgm:cxn modelId="{2F37AE23-D206-42B7-8376-57974C964001}" type="presParOf" srcId="{B1096675-01E1-42EC-A28B-B23C374F6F9A}" destId="{B281D8E9-0038-46A0-B4A3-6936987811DD}" srcOrd="4" destOrd="0" presId="urn:microsoft.com/office/officeart/2008/layout/AlternatingPictureBlocks"/>
    <dgm:cxn modelId="{32A0DDA9-5C00-4C64-9A5E-219462C22F8E}" type="presParOf" srcId="{B281D8E9-0038-46A0-B4A3-6936987811DD}" destId="{7DA65809-AF50-4B89-8904-009B41AAD716}" srcOrd="0" destOrd="0" presId="urn:microsoft.com/office/officeart/2008/layout/AlternatingPictureBlocks"/>
    <dgm:cxn modelId="{4B70742C-ED62-4B34-BCB3-B8ADCB42B08E}" type="presParOf" srcId="{B281D8E9-0038-46A0-B4A3-6936987811DD}" destId="{7B5F4768-D85E-448C-9748-71FE1D2E9B1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571B8-04CA-4F4E-9907-F6D093DC6FFE}" type="doc">
      <dgm:prSet loTypeId="urn:microsoft.com/office/officeart/2005/8/layout/lProcess2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C4C66BE-9A55-4B0E-A2E3-E910EF0CC583}">
      <dgm:prSet phldrT="[Text]" custT="1"/>
      <dgm:spPr>
        <a:solidFill>
          <a:srgbClr val="5C8984"/>
        </a:solidFill>
        <a:effectLst>
          <a:reflection blurRad="38100" stA="47000" endPos="11000" dist="38100" dir="5400000" sy="-100000" algn="bl" rotWithShape="0"/>
        </a:effectLst>
      </dgm:spPr>
      <dgm:t>
        <a:bodyPr lIns="0" tIns="0" rIns="0" bIns="0"/>
        <a:lstStyle/>
        <a:p>
          <a:r>
            <a:rPr lang="en-US" sz="1600" b="1" dirty="0" smtClean="0">
              <a:solidFill>
                <a:schemeClr val="bg1"/>
              </a:solidFill>
            </a:rPr>
            <a:t>Point Source Permits</a:t>
          </a:r>
          <a:endParaRPr lang="en-US" sz="1600" b="1" dirty="0">
            <a:solidFill>
              <a:schemeClr val="bg1"/>
            </a:solidFill>
          </a:endParaRPr>
        </a:p>
      </dgm:t>
    </dgm:pt>
    <dgm:pt modelId="{95620D5D-63A1-4A9F-BC5C-D8A00BA9DBFE}" type="parTrans" cxnId="{C87BB557-7EED-4A04-B33A-304F3F76B918}">
      <dgm:prSet/>
      <dgm:spPr/>
      <dgm:t>
        <a:bodyPr/>
        <a:lstStyle/>
        <a:p>
          <a:endParaRPr lang="en-US"/>
        </a:p>
      </dgm:t>
    </dgm:pt>
    <dgm:pt modelId="{53712847-3709-4ED5-A198-B387D0A490AC}" type="sibTrans" cxnId="{C87BB557-7EED-4A04-B33A-304F3F76B918}">
      <dgm:prSet/>
      <dgm:spPr/>
      <dgm:t>
        <a:bodyPr/>
        <a:lstStyle/>
        <a:p>
          <a:endParaRPr lang="en-US"/>
        </a:p>
      </dgm:t>
    </dgm:pt>
    <dgm:pt modelId="{2ABD8963-B5D7-4DE2-88FA-214E2BC491C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D6E2E1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08AA71E1-BE11-43CC-984B-BC66E1AC96BD}" type="parTrans" cxnId="{BC755B65-0106-4D90-B91E-43346D0C1509}">
      <dgm:prSet/>
      <dgm:spPr/>
      <dgm:t>
        <a:bodyPr/>
        <a:lstStyle/>
        <a:p>
          <a:endParaRPr lang="en-US"/>
        </a:p>
      </dgm:t>
    </dgm:pt>
    <dgm:pt modelId="{86E64A44-4130-4D84-93CB-A3EA5F04E23D}" type="sibTrans" cxnId="{BC755B65-0106-4D90-B91E-43346D0C1509}">
      <dgm:prSet/>
      <dgm:spPr/>
      <dgm:t>
        <a:bodyPr/>
        <a:lstStyle/>
        <a:p>
          <a:endParaRPr lang="en-US"/>
        </a:p>
      </dgm:t>
    </dgm:pt>
    <dgm:pt modelId="{ED9903E7-9BD0-44CE-ADA5-ADC2BF18AA85}">
      <dgm:prSet phldrT="[Text]" custT="1"/>
      <dgm:spPr>
        <a:solidFill>
          <a:srgbClr val="5C8984"/>
        </a:solidFill>
        <a:effectLst>
          <a:reflection blurRad="38100" stA="47000" endPos="11000" dist="38100" dir="5400000" sy="-100000" algn="bl" rotWithShape="0"/>
        </a:effectLst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TMDLs*</a:t>
          </a:r>
          <a:endParaRPr lang="en-US" sz="1600" b="1" dirty="0">
            <a:solidFill>
              <a:schemeClr val="bg1"/>
            </a:solidFill>
          </a:endParaRPr>
        </a:p>
      </dgm:t>
    </dgm:pt>
    <dgm:pt modelId="{FF53C313-0992-418A-86E3-D050A4D7A77F}" type="parTrans" cxnId="{C85F5741-2590-4F83-9021-1E920F148365}">
      <dgm:prSet/>
      <dgm:spPr/>
      <dgm:t>
        <a:bodyPr/>
        <a:lstStyle/>
        <a:p>
          <a:endParaRPr lang="en-US"/>
        </a:p>
      </dgm:t>
    </dgm:pt>
    <dgm:pt modelId="{FD524908-9B48-4C6B-B07A-20443D4318DE}" type="sibTrans" cxnId="{C85F5741-2590-4F83-9021-1E920F148365}">
      <dgm:prSet/>
      <dgm:spPr/>
      <dgm:t>
        <a:bodyPr/>
        <a:lstStyle/>
        <a:p>
          <a:endParaRPr lang="en-US"/>
        </a:p>
      </dgm:t>
    </dgm:pt>
    <dgm:pt modelId="{A98586E6-2395-4097-8243-FA29560ECDA1}">
      <dgm:prSet phldrT="[Text]" custT="1"/>
      <dgm:spPr>
        <a:solidFill>
          <a:srgbClr val="5C8984"/>
        </a:solidFill>
        <a:effectLst>
          <a:reflection blurRad="38100" stA="47000" endPos="11000" dist="38100" dir="5400000" sy="-100000" algn="bl" rotWithShape="0"/>
        </a:effectLst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Dredge and Fill Permits</a:t>
          </a:r>
          <a:endParaRPr lang="en-US" sz="1600" b="1" dirty="0">
            <a:solidFill>
              <a:schemeClr val="bg1"/>
            </a:solidFill>
          </a:endParaRPr>
        </a:p>
      </dgm:t>
    </dgm:pt>
    <dgm:pt modelId="{C3180AFC-008E-4FBE-A441-D57F8517E4DF}" type="parTrans" cxnId="{D52A9522-756B-42FE-A4CF-088297EC20F9}">
      <dgm:prSet/>
      <dgm:spPr/>
      <dgm:t>
        <a:bodyPr/>
        <a:lstStyle/>
        <a:p>
          <a:endParaRPr lang="en-US"/>
        </a:p>
      </dgm:t>
    </dgm:pt>
    <dgm:pt modelId="{C0FBDB4E-B25B-4C7E-AFDD-95876624114C}" type="sibTrans" cxnId="{D52A9522-756B-42FE-A4CF-088297EC20F9}">
      <dgm:prSet/>
      <dgm:spPr/>
      <dgm:t>
        <a:bodyPr/>
        <a:lstStyle/>
        <a:p>
          <a:endParaRPr lang="en-US"/>
        </a:p>
      </dgm:t>
    </dgm:pt>
    <dgm:pt modelId="{E040DF2E-B0A6-4FD3-ADBA-3D859B10129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D6E2E1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dirty="0" smtClean="0"/>
            <a:t>Yes**</a:t>
          </a:r>
          <a:endParaRPr lang="en-US" dirty="0"/>
        </a:p>
      </dgm:t>
    </dgm:pt>
    <dgm:pt modelId="{62C4B13D-132F-4F7E-8B4E-8E6E8D06F3C2}" type="parTrans" cxnId="{A4547F0C-EF1E-458F-9647-A56A6F9FBB6A}">
      <dgm:prSet/>
      <dgm:spPr/>
      <dgm:t>
        <a:bodyPr/>
        <a:lstStyle/>
        <a:p>
          <a:endParaRPr lang="en-US"/>
        </a:p>
      </dgm:t>
    </dgm:pt>
    <dgm:pt modelId="{675215FF-8D7C-4284-AF46-935B9F73D812}" type="sibTrans" cxnId="{A4547F0C-EF1E-458F-9647-A56A6F9FBB6A}">
      <dgm:prSet/>
      <dgm:spPr/>
      <dgm:t>
        <a:bodyPr/>
        <a:lstStyle/>
        <a:p>
          <a:endParaRPr lang="en-US"/>
        </a:p>
      </dgm:t>
    </dgm:pt>
    <dgm:pt modelId="{A6C16843-C143-44BC-B5E2-637E6FACB13F}">
      <dgm:prSet phldrT="[Text]" custT="1"/>
      <dgm:spPr>
        <a:solidFill>
          <a:srgbClr val="5C8984"/>
        </a:solidFill>
        <a:effectLst>
          <a:reflection blurRad="38100" stA="47000" endPos="11000" dist="38100" dir="5400000" sy="-100000" algn="bl" rotWithShape="0"/>
        </a:effectLst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Enforce Standards</a:t>
          </a:r>
          <a:endParaRPr lang="en-US" sz="1600" b="1" dirty="0">
            <a:solidFill>
              <a:schemeClr val="bg1"/>
            </a:solidFill>
          </a:endParaRPr>
        </a:p>
      </dgm:t>
    </dgm:pt>
    <dgm:pt modelId="{BD76726E-FDD4-4F8E-8DCB-2DEBE2A7124A}" type="parTrans" cxnId="{65BF8FFC-17F4-4C66-A0F5-3A284BBE41C9}">
      <dgm:prSet/>
      <dgm:spPr/>
      <dgm:t>
        <a:bodyPr/>
        <a:lstStyle/>
        <a:p>
          <a:endParaRPr lang="en-US"/>
        </a:p>
      </dgm:t>
    </dgm:pt>
    <dgm:pt modelId="{5D6E4852-5E90-4267-8FB5-413E24758E83}" type="sibTrans" cxnId="{65BF8FFC-17F4-4C66-A0F5-3A284BBE41C9}">
      <dgm:prSet/>
      <dgm:spPr/>
      <dgm:t>
        <a:bodyPr/>
        <a:lstStyle/>
        <a:p>
          <a:endParaRPr lang="en-US"/>
        </a:p>
      </dgm:t>
    </dgm:pt>
    <dgm:pt modelId="{2FC4CB26-280B-462F-A667-3BCE0563CE5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5E5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b="1" smtClean="0">
              <a:solidFill>
                <a:srgbClr val="FF0000"/>
              </a:solidFill>
            </a:rPr>
            <a:t>No</a:t>
          </a:r>
          <a:endParaRPr lang="en-US" b="1" dirty="0">
            <a:solidFill>
              <a:srgbClr val="FF0000"/>
            </a:solidFill>
          </a:endParaRPr>
        </a:p>
      </dgm:t>
    </dgm:pt>
    <dgm:pt modelId="{95DB2CAC-E587-4B3D-BF9E-1122C076536A}" type="parTrans" cxnId="{C01FEB4F-01C2-4DED-B082-03690CD47001}">
      <dgm:prSet/>
      <dgm:spPr/>
      <dgm:t>
        <a:bodyPr/>
        <a:lstStyle/>
        <a:p>
          <a:endParaRPr lang="en-US"/>
        </a:p>
      </dgm:t>
    </dgm:pt>
    <dgm:pt modelId="{E0F624EC-43BA-4E30-968F-721097A6A134}" type="sibTrans" cxnId="{C01FEB4F-01C2-4DED-B082-03690CD47001}">
      <dgm:prSet/>
      <dgm:spPr/>
      <dgm:t>
        <a:bodyPr/>
        <a:lstStyle/>
        <a:p>
          <a:endParaRPr lang="en-US"/>
        </a:p>
      </dgm:t>
    </dgm:pt>
    <dgm:pt modelId="{73CCAD19-B783-4450-B1C7-72F9B32DE48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D6E2E1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dirty="0" smtClean="0"/>
            <a:t>Yes </a:t>
          </a:r>
          <a:endParaRPr lang="en-US" dirty="0"/>
        </a:p>
      </dgm:t>
    </dgm:pt>
    <dgm:pt modelId="{34BE846A-B202-461F-A350-1B1F2C4C6345}" type="parTrans" cxnId="{94763796-CA5B-40B1-944F-DF7C0031DC11}">
      <dgm:prSet/>
      <dgm:spPr/>
      <dgm:t>
        <a:bodyPr/>
        <a:lstStyle/>
        <a:p>
          <a:endParaRPr lang="en-US"/>
        </a:p>
      </dgm:t>
    </dgm:pt>
    <dgm:pt modelId="{78686B70-5477-417A-8DC8-0D70C3F1A454}" type="sibTrans" cxnId="{94763796-CA5B-40B1-944F-DF7C0031DC11}">
      <dgm:prSet/>
      <dgm:spPr/>
      <dgm:t>
        <a:bodyPr/>
        <a:lstStyle/>
        <a:p>
          <a:endParaRPr lang="en-US"/>
        </a:p>
      </dgm:t>
    </dgm:pt>
    <dgm:pt modelId="{E83641BC-3E9A-4955-9AF2-B3240A166B9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D6E2E1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24705121-FB22-4BDB-BD0D-C77B8773E09E}" type="parTrans" cxnId="{29242076-5F4B-4079-B4A7-A3B1671C8E1E}">
      <dgm:prSet/>
      <dgm:spPr/>
      <dgm:t>
        <a:bodyPr/>
        <a:lstStyle/>
        <a:p>
          <a:endParaRPr lang="en-US"/>
        </a:p>
      </dgm:t>
    </dgm:pt>
    <dgm:pt modelId="{9893F52C-EDF6-4026-8810-DEAC1153EC16}" type="sibTrans" cxnId="{29242076-5F4B-4079-B4A7-A3B1671C8E1E}">
      <dgm:prSet/>
      <dgm:spPr/>
      <dgm:t>
        <a:bodyPr/>
        <a:lstStyle/>
        <a:p>
          <a:endParaRPr lang="en-US"/>
        </a:p>
      </dgm:t>
    </dgm:pt>
    <dgm:pt modelId="{759310B6-58C5-472D-A4B1-D8BD885749F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5E5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b="1" smtClean="0">
              <a:solidFill>
                <a:srgbClr val="FF0000"/>
              </a:solidFill>
            </a:rPr>
            <a:t>No</a:t>
          </a:r>
          <a:endParaRPr lang="en-US" b="1" dirty="0">
            <a:solidFill>
              <a:srgbClr val="FF0000"/>
            </a:solidFill>
          </a:endParaRPr>
        </a:p>
      </dgm:t>
    </dgm:pt>
    <dgm:pt modelId="{669C233A-B0F9-4152-B757-06FAAF25A568}" type="parTrans" cxnId="{A179D9AA-F2D2-45B7-BEA8-7CE4021FD848}">
      <dgm:prSet/>
      <dgm:spPr/>
      <dgm:t>
        <a:bodyPr/>
        <a:lstStyle/>
        <a:p>
          <a:endParaRPr lang="en-US"/>
        </a:p>
      </dgm:t>
    </dgm:pt>
    <dgm:pt modelId="{8AAEF6B7-7EA4-4513-AED7-911126DC82CB}" type="sibTrans" cxnId="{A179D9AA-F2D2-45B7-BEA8-7CE4021FD848}">
      <dgm:prSet/>
      <dgm:spPr/>
      <dgm:t>
        <a:bodyPr/>
        <a:lstStyle/>
        <a:p>
          <a:endParaRPr lang="en-US"/>
        </a:p>
      </dgm:t>
    </dgm:pt>
    <dgm:pt modelId="{6E9E47B0-62DF-4C18-9D77-E0151DDBA8F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5E5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b="1" smtClean="0">
              <a:solidFill>
                <a:srgbClr val="FF0000"/>
              </a:solidFill>
            </a:rPr>
            <a:t>No</a:t>
          </a:r>
          <a:endParaRPr lang="en-US" b="1" dirty="0">
            <a:solidFill>
              <a:srgbClr val="FF0000"/>
            </a:solidFill>
          </a:endParaRPr>
        </a:p>
      </dgm:t>
    </dgm:pt>
    <dgm:pt modelId="{E1AA5949-B038-4692-A402-E4272254706C}" type="parTrans" cxnId="{56260EE8-D7A0-48FE-90F1-900831A46C33}">
      <dgm:prSet/>
      <dgm:spPr/>
      <dgm:t>
        <a:bodyPr/>
        <a:lstStyle/>
        <a:p>
          <a:endParaRPr lang="en-US"/>
        </a:p>
      </dgm:t>
    </dgm:pt>
    <dgm:pt modelId="{ECAE84C0-FB5A-4758-A3DB-6E75B229D189}" type="sibTrans" cxnId="{56260EE8-D7A0-48FE-90F1-900831A46C33}">
      <dgm:prSet/>
      <dgm:spPr/>
      <dgm:t>
        <a:bodyPr/>
        <a:lstStyle/>
        <a:p>
          <a:endParaRPr lang="en-US"/>
        </a:p>
      </dgm:t>
    </dgm:pt>
    <dgm:pt modelId="{DEDC2334-8F08-49A4-9121-907B626DBAA5}">
      <dgm:prSet phldrT="[Text]" custT="1"/>
      <dgm:spPr>
        <a:solidFill>
          <a:srgbClr val="5C8984"/>
        </a:solidFill>
        <a:effectLst>
          <a:reflection blurRad="38100" stA="47000" endPos="11000" dist="38100" dir="5400000" sy="-100000" algn="bl" rotWithShape="0"/>
        </a:effectLst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Set Water Quality Standards</a:t>
          </a:r>
          <a:endParaRPr lang="en-US" sz="1600" b="1" dirty="0">
            <a:solidFill>
              <a:schemeClr val="bg1"/>
            </a:solidFill>
          </a:endParaRPr>
        </a:p>
      </dgm:t>
    </dgm:pt>
    <dgm:pt modelId="{85B6ED04-5343-4046-8A87-CE3F049589D6}" type="parTrans" cxnId="{55041ECC-62C6-4F7B-9C00-B8312B3B5306}">
      <dgm:prSet/>
      <dgm:spPr/>
      <dgm:t>
        <a:bodyPr/>
        <a:lstStyle/>
        <a:p>
          <a:endParaRPr lang="en-US"/>
        </a:p>
      </dgm:t>
    </dgm:pt>
    <dgm:pt modelId="{FD4659D0-D726-447F-AEF5-2243632EC8C9}" type="sibTrans" cxnId="{55041ECC-62C6-4F7B-9C00-B8312B3B5306}">
      <dgm:prSet/>
      <dgm:spPr/>
      <dgm:t>
        <a:bodyPr/>
        <a:lstStyle/>
        <a:p>
          <a:endParaRPr lang="en-US"/>
        </a:p>
      </dgm:t>
    </dgm:pt>
    <dgm:pt modelId="{15CBD540-65D3-4543-A117-F34F62E4E2E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D6E2E1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dirty="0" smtClean="0"/>
            <a:t>Yes </a:t>
          </a:r>
          <a:endParaRPr lang="en-US" dirty="0"/>
        </a:p>
      </dgm:t>
    </dgm:pt>
    <dgm:pt modelId="{C735E4BD-84E8-4354-ADA4-A4E7BCEFFEFF}" type="parTrans" cxnId="{829B9F5D-9254-41CB-B628-7012E4E2AD4E}">
      <dgm:prSet/>
      <dgm:spPr/>
      <dgm:t>
        <a:bodyPr/>
        <a:lstStyle/>
        <a:p>
          <a:endParaRPr lang="en-US"/>
        </a:p>
      </dgm:t>
    </dgm:pt>
    <dgm:pt modelId="{95AF31A8-B1BC-4831-BC8D-8D8D0A8EA295}" type="sibTrans" cxnId="{829B9F5D-9254-41CB-B628-7012E4E2AD4E}">
      <dgm:prSet/>
      <dgm:spPr/>
      <dgm:t>
        <a:bodyPr/>
        <a:lstStyle/>
        <a:p>
          <a:endParaRPr lang="en-US"/>
        </a:p>
      </dgm:t>
    </dgm:pt>
    <dgm:pt modelId="{A058E68C-C7A3-4DAB-A7D3-8553B6F3A58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D6E2E1"/>
        </a:solidFill>
        <a:ln w="28575"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b="1" dirty="0" smtClean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Yes </a:t>
          </a:r>
          <a:endParaRPr lang="en-US" b="1" dirty="0">
            <a:solidFill>
              <a:schemeClr val="dk1">
                <a:hueOff val="0"/>
                <a:satOff val="0"/>
                <a:lumOff val="0"/>
              </a:schemeClr>
            </a:solidFill>
          </a:endParaRPr>
        </a:p>
      </dgm:t>
    </dgm:pt>
    <dgm:pt modelId="{F68A3923-6611-4027-9E18-ECF7540D1C9D}" type="parTrans" cxnId="{F0185D9C-7BE8-4B65-BB17-1CBCEFEEF3C4}">
      <dgm:prSet/>
      <dgm:spPr/>
      <dgm:t>
        <a:bodyPr/>
        <a:lstStyle/>
        <a:p>
          <a:endParaRPr lang="en-US"/>
        </a:p>
      </dgm:t>
    </dgm:pt>
    <dgm:pt modelId="{14359BFC-250D-4E57-91C3-9B42EEC02B47}" type="sibTrans" cxnId="{F0185D9C-7BE8-4B65-BB17-1CBCEFEEF3C4}">
      <dgm:prSet/>
      <dgm:spPr/>
      <dgm:t>
        <a:bodyPr/>
        <a:lstStyle/>
        <a:p>
          <a:endParaRPr lang="en-US"/>
        </a:p>
      </dgm:t>
    </dgm:pt>
    <dgm:pt modelId="{2A2D7FC4-D20D-4CFE-AB68-DBCC72CC68A2}">
      <dgm:prSet phldrT="[Text]" custT="1"/>
      <dgm:spPr>
        <a:solidFill>
          <a:srgbClr val="5C8984"/>
        </a:solidFill>
        <a:effectLst>
          <a:reflection blurRad="38100" stA="47000" endPos="11000" dist="38100" dir="5400000" sy="-100000" algn="bl" rotWithShape="0"/>
        </a:effectLst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Nonpoint Source Grants</a:t>
          </a:r>
          <a:endParaRPr lang="en-US" sz="1600" b="1" dirty="0">
            <a:solidFill>
              <a:schemeClr val="bg1"/>
            </a:solidFill>
          </a:endParaRPr>
        </a:p>
      </dgm:t>
    </dgm:pt>
    <dgm:pt modelId="{F1D6F59E-4999-4EA2-84EC-0FA55D7266BD}" type="parTrans" cxnId="{26D76861-3E8A-492C-ADB5-447621B09AC6}">
      <dgm:prSet/>
      <dgm:spPr/>
      <dgm:t>
        <a:bodyPr/>
        <a:lstStyle/>
        <a:p>
          <a:endParaRPr lang="en-US"/>
        </a:p>
      </dgm:t>
    </dgm:pt>
    <dgm:pt modelId="{E34B3056-A165-46A2-A6DA-362AA732C4DA}" type="sibTrans" cxnId="{26D76861-3E8A-492C-ADB5-447621B09AC6}">
      <dgm:prSet/>
      <dgm:spPr/>
      <dgm:t>
        <a:bodyPr/>
        <a:lstStyle/>
        <a:p>
          <a:endParaRPr lang="en-US"/>
        </a:p>
      </dgm:t>
    </dgm:pt>
    <dgm:pt modelId="{D8328ADF-2E5A-4C07-83F9-F9332C1D7A5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5E5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b="1" smtClean="0">
              <a:solidFill>
                <a:srgbClr val="FF0000"/>
              </a:solidFill>
            </a:rPr>
            <a:t>No</a:t>
          </a:r>
          <a:endParaRPr lang="en-US" b="1" dirty="0">
            <a:solidFill>
              <a:srgbClr val="FF0000"/>
            </a:solidFill>
          </a:endParaRPr>
        </a:p>
      </dgm:t>
    </dgm:pt>
    <dgm:pt modelId="{ED85E3E7-4DF1-42B7-9EE6-31B594816E7D}" type="parTrans" cxnId="{5125C156-9A57-49B5-AAC3-E566DEBFBA22}">
      <dgm:prSet/>
      <dgm:spPr/>
      <dgm:t>
        <a:bodyPr/>
        <a:lstStyle/>
        <a:p>
          <a:endParaRPr lang="en-US"/>
        </a:p>
      </dgm:t>
    </dgm:pt>
    <dgm:pt modelId="{7A3B20FD-619B-422A-9F81-A58B1D3B0E3C}" type="sibTrans" cxnId="{5125C156-9A57-49B5-AAC3-E566DEBFBA22}">
      <dgm:prSet/>
      <dgm:spPr/>
      <dgm:t>
        <a:bodyPr/>
        <a:lstStyle/>
        <a:p>
          <a:endParaRPr lang="en-US"/>
        </a:p>
      </dgm:t>
    </dgm:pt>
    <dgm:pt modelId="{33283399-D4E7-4955-8366-5CB7318CF1D7}">
      <dgm:prSet phldrT="[Text]" custT="1"/>
      <dgm:spPr>
        <a:solidFill>
          <a:srgbClr val="5C8984"/>
        </a:solidFill>
        <a:effectLst>
          <a:reflection blurRad="38100" stA="47000" endPos="11000" dist="38100" dir="5400000" sy="-100000" algn="bl" rotWithShape="0"/>
        </a:effectLst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Standards Certs. for Federal Permits </a:t>
          </a:r>
          <a:endParaRPr lang="en-US" sz="1600" b="1" dirty="0">
            <a:solidFill>
              <a:schemeClr val="bg1"/>
            </a:solidFill>
          </a:endParaRPr>
        </a:p>
      </dgm:t>
    </dgm:pt>
    <dgm:pt modelId="{B32DD0FD-8447-40C0-BC4E-D3F86AD7597D}" type="parTrans" cxnId="{DED9CF97-DA6F-4420-AF03-97A2D5273D2A}">
      <dgm:prSet/>
      <dgm:spPr/>
      <dgm:t>
        <a:bodyPr/>
        <a:lstStyle/>
        <a:p>
          <a:endParaRPr lang="en-US"/>
        </a:p>
      </dgm:t>
    </dgm:pt>
    <dgm:pt modelId="{E63E95F5-F7D2-4176-8EB6-EA30A54F600F}" type="sibTrans" cxnId="{DED9CF97-DA6F-4420-AF03-97A2D5273D2A}">
      <dgm:prSet/>
      <dgm:spPr/>
      <dgm:t>
        <a:bodyPr/>
        <a:lstStyle/>
        <a:p>
          <a:endParaRPr lang="en-US"/>
        </a:p>
      </dgm:t>
    </dgm:pt>
    <dgm:pt modelId="{FF0F6F69-16ED-4D97-8505-F62F960F898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D6E2E1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smtClean="0"/>
            <a:t>Yes </a:t>
          </a:r>
          <a:endParaRPr lang="en-US" dirty="0">
            <a:solidFill>
              <a:schemeClr val="bg1"/>
            </a:solidFill>
          </a:endParaRPr>
        </a:p>
      </dgm:t>
    </dgm:pt>
    <dgm:pt modelId="{81B4D2CE-2CEE-4A1F-A66B-861E2D2241F3}" type="parTrans" cxnId="{14736827-821B-4704-B991-7215A3B345C3}">
      <dgm:prSet/>
      <dgm:spPr/>
      <dgm:t>
        <a:bodyPr/>
        <a:lstStyle/>
        <a:p>
          <a:endParaRPr lang="en-US"/>
        </a:p>
      </dgm:t>
    </dgm:pt>
    <dgm:pt modelId="{9642CFF9-39AE-45D8-9E43-36A7F822DC71}" type="sibTrans" cxnId="{14736827-821B-4704-B991-7215A3B345C3}">
      <dgm:prSet/>
      <dgm:spPr/>
      <dgm:t>
        <a:bodyPr/>
        <a:lstStyle/>
        <a:p>
          <a:endParaRPr lang="en-US"/>
        </a:p>
      </dgm:t>
    </dgm:pt>
    <dgm:pt modelId="{F79ABB8B-3D8C-4669-A5A8-D2E20A36092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D6E2E1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Yes</a:t>
          </a:r>
          <a:endParaRPr lang="en-US" b="0" dirty="0">
            <a:solidFill>
              <a:schemeClr val="bg1"/>
            </a:solidFill>
          </a:endParaRPr>
        </a:p>
      </dgm:t>
    </dgm:pt>
    <dgm:pt modelId="{33653EC9-A6BF-4346-A9D9-36519320B369}" type="parTrans" cxnId="{B8874495-EE5F-444B-A6B6-FB3ACC0516D4}">
      <dgm:prSet/>
      <dgm:spPr/>
      <dgm:t>
        <a:bodyPr/>
        <a:lstStyle/>
        <a:p>
          <a:endParaRPr lang="en-US"/>
        </a:p>
      </dgm:t>
    </dgm:pt>
    <dgm:pt modelId="{607158CA-A9DA-4D9C-994F-0809417A0709}" type="sibTrans" cxnId="{B8874495-EE5F-444B-A6B6-FB3ACC0516D4}">
      <dgm:prSet/>
      <dgm:spPr/>
      <dgm:t>
        <a:bodyPr/>
        <a:lstStyle/>
        <a:p>
          <a:endParaRPr lang="en-US"/>
        </a:p>
      </dgm:t>
    </dgm:pt>
    <dgm:pt modelId="{9AC011AD-1B66-4302-9313-7072D18B1DC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D6E2E1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sz="2200" b="0" dirty="0" smtClean="0">
              <a:solidFill>
                <a:schemeClr val="tx1"/>
              </a:solidFill>
            </a:rPr>
            <a:t>Yes</a:t>
          </a:r>
          <a:endParaRPr lang="en-US" sz="2200" b="0" dirty="0">
            <a:solidFill>
              <a:schemeClr val="tx1"/>
            </a:solidFill>
          </a:endParaRPr>
        </a:p>
      </dgm:t>
    </dgm:pt>
    <dgm:pt modelId="{0758C368-5C59-480E-871E-61F6AE8B53A9}" type="parTrans" cxnId="{620CA9AF-BB5C-4276-A9A1-E721F8E64FE3}">
      <dgm:prSet/>
      <dgm:spPr/>
      <dgm:t>
        <a:bodyPr/>
        <a:lstStyle/>
        <a:p>
          <a:endParaRPr lang="en-US"/>
        </a:p>
      </dgm:t>
    </dgm:pt>
    <dgm:pt modelId="{372BF92D-1CEB-414C-AFC2-1227EFEF6879}" type="sibTrans" cxnId="{620CA9AF-BB5C-4276-A9A1-E721F8E64FE3}">
      <dgm:prSet/>
      <dgm:spPr/>
      <dgm:t>
        <a:bodyPr/>
        <a:lstStyle/>
        <a:p>
          <a:endParaRPr lang="en-US"/>
        </a:p>
      </dgm:t>
    </dgm:pt>
    <dgm:pt modelId="{700E3E51-40BA-4E7E-A134-A13E112710B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5E5"/>
        </a:solidFill>
        <a:ln>
          <a:solidFill>
            <a:schemeClr val="dk1">
              <a:alpha val="95000"/>
            </a:schemeClr>
          </a:solidFill>
          <a:bevel/>
        </a:ln>
        <a:effectLst>
          <a:reflection stA="45000" endPos="0" dist="50800" dir="5400000" sy="-100000" algn="bl" rotWithShape="0"/>
        </a:effectLst>
      </dgm:spPr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No</a:t>
          </a:r>
          <a:endParaRPr lang="en-US" sz="2200" b="1" dirty="0">
            <a:solidFill>
              <a:srgbClr val="FF0000"/>
            </a:solidFill>
          </a:endParaRPr>
        </a:p>
      </dgm:t>
    </dgm:pt>
    <dgm:pt modelId="{5F346D85-EE9D-40A3-B23A-88324D1C78C2}" type="parTrans" cxnId="{97AB01F8-77DC-4EEC-B2EC-A450F0205377}">
      <dgm:prSet/>
      <dgm:spPr/>
      <dgm:t>
        <a:bodyPr/>
        <a:lstStyle/>
        <a:p>
          <a:endParaRPr lang="en-US"/>
        </a:p>
      </dgm:t>
    </dgm:pt>
    <dgm:pt modelId="{2AF231EC-AD34-4DAD-96D3-9F9362C1D5C2}" type="sibTrans" cxnId="{97AB01F8-77DC-4EEC-B2EC-A450F0205377}">
      <dgm:prSet/>
      <dgm:spPr/>
      <dgm:t>
        <a:bodyPr/>
        <a:lstStyle/>
        <a:p>
          <a:endParaRPr lang="en-US"/>
        </a:p>
      </dgm:t>
    </dgm:pt>
    <dgm:pt modelId="{604AA9C6-048A-487D-94DF-A21240EF60DC}" type="pres">
      <dgm:prSet presAssocID="{CC3571B8-04CA-4F4E-9907-F6D093DC6FF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887AE2-A7C4-423E-BD22-00501A0928CC}" type="pres">
      <dgm:prSet presAssocID="{EC4C66BE-9A55-4B0E-A2E3-E910EF0CC583}" presName="compNode" presStyleCnt="0"/>
      <dgm:spPr/>
    </dgm:pt>
    <dgm:pt modelId="{E41E72D9-BA36-4356-B4CF-05A5D4665942}" type="pres">
      <dgm:prSet presAssocID="{EC4C66BE-9A55-4B0E-A2E3-E910EF0CC583}" presName="aNode" presStyleLbl="bgShp" presStyleIdx="0" presStyleCnt="7" custLinFactNeighborX="-18273" custLinFactNeighborY="-1505"/>
      <dgm:spPr/>
      <dgm:t>
        <a:bodyPr/>
        <a:lstStyle/>
        <a:p>
          <a:endParaRPr lang="en-US"/>
        </a:p>
      </dgm:t>
    </dgm:pt>
    <dgm:pt modelId="{A9C6A9D3-E72C-467A-8B8D-D98FA272406D}" type="pres">
      <dgm:prSet presAssocID="{EC4C66BE-9A55-4B0E-A2E3-E910EF0CC583}" presName="textNode" presStyleLbl="bgShp" presStyleIdx="0" presStyleCnt="7"/>
      <dgm:spPr/>
      <dgm:t>
        <a:bodyPr/>
        <a:lstStyle/>
        <a:p>
          <a:endParaRPr lang="en-US"/>
        </a:p>
      </dgm:t>
    </dgm:pt>
    <dgm:pt modelId="{C4389BA9-0CBE-4F09-B741-FD86BC4B1F2C}" type="pres">
      <dgm:prSet presAssocID="{EC4C66BE-9A55-4B0E-A2E3-E910EF0CC583}" presName="compChildNode" presStyleCnt="0"/>
      <dgm:spPr/>
    </dgm:pt>
    <dgm:pt modelId="{9F8C591C-8B94-4CE4-8BA1-1F20FD701810}" type="pres">
      <dgm:prSet presAssocID="{EC4C66BE-9A55-4B0E-A2E3-E910EF0CC583}" presName="theInnerList" presStyleCnt="0"/>
      <dgm:spPr/>
    </dgm:pt>
    <dgm:pt modelId="{91AAAF33-3EB6-43C5-A17E-E10A1FC79256}" type="pres">
      <dgm:prSet presAssocID="{2ABD8963-B5D7-4DE2-88FA-214E2BC491C2}" presName="childNode" presStyleLbl="node1" presStyleIdx="0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F4577-587B-40D9-9427-2B95D400BEBC}" type="pres">
      <dgm:prSet presAssocID="{2ABD8963-B5D7-4DE2-88FA-214E2BC491C2}" presName="aSpace2" presStyleCnt="0"/>
      <dgm:spPr/>
    </dgm:pt>
    <dgm:pt modelId="{EF27B1A1-1113-4B74-B1B9-BAE613FCDCAA}" type="pres">
      <dgm:prSet presAssocID="{2FC4CB26-280B-462F-A667-3BCE0563CE54}" presName="childNode" presStyleLbl="node1" presStyleIdx="1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808E3-3862-487B-9819-D08352308691}" type="pres">
      <dgm:prSet presAssocID="{EC4C66BE-9A55-4B0E-A2E3-E910EF0CC583}" presName="aSpace" presStyleCnt="0"/>
      <dgm:spPr/>
    </dgm:pt>
    <dgm:pt modelId="{D8EC7DE9-E8F3-4226-AE66-BB0109B54185}" type="pres">
      <dgm:prSet presAssocID="{DEDC2334-8F08-49A4-9121-907B626DBAA5}" presName="compNode" presStyleCnt="0"/>
      <dgm:spPr/>
    </dgm:pt>
    <dgm:pt modelId="{4FBE86FB-D933-449E-9EA6-E0E35237AE05}" type="pres">
      <dgm:prSet presAssocID="{DEDC2334-8F08-49A4-9121-907B626DBAA5}" presName="aNode" presStyleLbl="bgShp" presStyleIdx="1" presStyleCnt="7"/>
      <dgm:spPr/>
      <dgm:t>
        <a:bodyPr/>
        <a:lstStyle/>
        <a:p>
          <a:endParaRPr lang="en-US"/>
        </a:p>
      </dgm:t>
    </dgm:pt>
    <dgm:pt modelId="{D29E4174-8EB4-43CF-9C52-BBECB6D4B7B6}" type="pres">
      <dgm:prSet presAssocID="{DEDC2334-8F08-49A4-9121-907B626DBAA5}" presName="textNode" presStyleLbl="bgShp" presStyleIdx="1" presStyleCnt="7"/>
      <dgm:spPr/>
      <dgm:t>
        <a:bodyPr/>
        <a:lstStyle/>
        <a:p>
          <a:endParaRPr lang="en-US"/>
        </a:p>
      </dgm:t>
    </dgm:pt>
    <dgm:pt modelId="{EF5C7073-931E-4C9A-A60D-83881E7D23FA}" type="pres">
      <dgm:prSet presAssocID="{DEDC2334-8F08-49A4-9121-907B626DBAA5}" presName="compChildNode" presStyleCnt="0"/>
      <dgm:spPr/>
    </dgm:pt>
    <dgm:pt modelId="{98AAE4EF-A5F6-4F0A-B739-7CB207645C63}" type="pres">
      <dgm:prSet presAssocID="{DEDC2334-8F08-49A4-9121-907B626DBAA5}" presName="theInnerList" presStyleCnt="0"/>
      <dgm:spPr/>
    </dgm:pt>
    <dgm:pt modelId="{3B5BBE2D-AF05-4F46-970F-73064DBF48D7}" type="pres">
      <dgm:prSet presAssocID="{15CBD540-65D3-4543-A117-F34F62E4E2EA}" presName="childNode" presStyleLbl="node1" presStyleIdx="2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3EEA9-337A-4590-9362-1CD1FE2091D1}" type="pres">
      <dgm:prSet presAssocID="{15CBD540-65D3-4543-A117-F34F62E4E2EA}" presName="aSpace2" presStyleCnt="0"/>
      <dgm:spPr/>
    </dgm:pt>
    <dgm:pt modelId="{C40A5F60-7DA3-488E-857E-72692D10DFF5}" type="pres">
      <dgm:prSet presAssocID="{A058E68C-C7A3-4DAB-A7D3-8553B6F3A58D}" presName="childNode" presStyleLbl="node1" presStyleIdx="3" presStyleCnt="14" custScaleY="36301" custLinFactNeighborX="-2049" custLinFactNeighborY="-1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E9B29-3A28-4513-98B9-ADFD26D283A3}" type="pres">
      <dgm:prSet presAssocID="{DEDC2334-8F08-49A4-9121-907B626DBAA5}" presName="aSpace" presStyleCnt="0"/>
      <dgm:spPr/>
    </dgm:pt>
    <dgm:pt modelId="{7E0A5B6A-9AD5-41A3-A80A-7797037DEEB1}" type="pres">
      <dgm:prSet presAssocID="{A6C16843-C143-44BC-B5E2-637E6FACB13F}" presName="compNode" presStyleCnt="0"/>
      <dgm:spPr/>
    </dgm:pt>
    <dgm:pt modelId="{EEE64723-0070-4163-BE2A-46CC6D0193CA}" type="pres">
      <dgm:prSet presAssocID="{A6C16843-C143-44BC-B5E2-637E6FACB13F}" presName="aNode" presStyleLbl="bgShp" presStyleIdx="2" presStyleCnt="7"/>
      <dgm:spPr/>
      <dgm:t>
        <a:bodyPr/>
        <a:lstStyle/>
        <a:p>
          <a:endParaRPr lang="en-US"/>
        </a:p>
      </dgm:t>
    </dgm:pt>
    <dgm:pt modelId="{54FFD181-1037-4141-BE02-F2B6ED4F2833}" type="pres">
      <dgm:prSet presAssocID="{A6C16843-C143-44BC-B5E2-637E6FACB13F}" presName="textNode" presStyleLbl="bgShp" presStyleIdx="2" presStyleCnt="7"/>
      <dgm:spPr/>
      <dgm:t>
        <a:bodyPr/>
        <a:lstStyle/>
        <a:p>
          <a:endParaRPr lang="en-US"/>
        </a:p>
      </dgm:t>
    </dgm:pt>
    <dgm:pt modelId="{4743C112-A5C5-49B4-B0D6-6CAA36A4DCFD}" type="pres">
      <dgm:prSet presAssocID="{A6C16843-C143-44BC-B5E2-637E6FACB13F}" presName="compChildNode" presStyleCnt="0"/>
      <dgm:spPr/>
    </dgm:pt>
    <dgm:pt modelId="{A44E412F-9CDB-432C-B826-8A25C12F1EFF}" type="pres">
      <dgm:prSet presAssocID="{A6C16843-C143-44BC-B5E2-637E6FACB13F}" presName="theInnerList" presStyleCnt="0"/>
      <dgm:spPr/>
    </dgm:pt>
    <dgm:pt modelId="{A4E3F900-167F-4D75-8F23-4935EB3B3793}" type="pres">
      <dgm:prSet presAssocID="{73CCAD19-B783-4450-B1C7-72F9B32DE489}" presName="childNode" presStyleLbl="node1" presStyleIdx="4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53B7F-6D97-49A2-BDA8-238387F52D51}" type="pres">
      <dgm:prSet presAssocID="{73CCAD19-B783-4450-B1C7-72F9B32DE489}" presName="aSpace2" presStyleCnt="0"/>
      <dgm:spPr/>
    </dgm:pt>
    <dgm:pt modelId="{5B8EE01F-5455-4D70-921F-258EB6BD8714}" type="pres">
      <dgm:prSet presAssocID="{E83641BC-3E9A-4955-9AF2-B3240A166B97}" presName="childNode" presStyleLbl="node1" presStyleIdx="5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1A1AA-2221-47FF-A7B6-A031CCCC171A}" type="pres">
      <dgm:prSet presAssocID="{A6C16843-C143-44BC-B5E2-637E6FACB13F}" presName="aSpace" presStyleCnt="0"/>
      <dgm:spPr/>
    </dgm:pt>
    <dgm:pt modelId="{108EC6D7-2942-40C4-8B06-8B2111F32F8B}" type="pres">
      <dgm:prSet presAssocID="{ED9903E7-9BD0-44CE-ADA5-ADC2BF18AA85}" presName="compNode" presStyleCnt="0"/>
      <dgm:spPr/>
    </dgm:pt>
    <dgm:pt modelId="{ABC04B7F-CD75-45C8-96EA-C901207D3921}" type="pres">
      <dgm:prSet presAssocID="{ED9903E7-9BD0-44CE-ADA5-ADC2BF18AA85}" presName="aNode" presStyleLbl="bgShp" presStyleIdx="3" presStyleCnt="7"/>
      <dgm:spPr/>
      <dgm:t>
        <a:bodyPr/>
        <a:lstStyle/>
        <a:p>
          <a:endParaRPr lang="en-US"/>
        </a:p>
      </dgm:t>
    </dgm:pt>
    <dgm:pt modelId="{C2994510-853C-4087-A4DF-A495CFF56132}" type="pres">
      <dgm:prSet presAssocID="{ED9903E7-9BD0-44CE-ADA5-ADC2BF18AA85}" presName="textNode" presStyleLbl="bgShp" presStyleIdx="3" presStyleCnt="7"/>
      <dgm:spPr/>
      <dgm:t>
        <a:bodyPr/>
        <a:lstStyle/>
        <a:p>
          <a:endParaRPr lang="en-US"/>
        </a:p>
      </dgm:t>
    </dgm:pt>
    <dgm:pt modelId="{92D9775F-9FDA-4332-9ADC-CB14CFB984F1}" type="pres">
      <dgm:prSet presAssocID="{ED9903E7-9BD0-44CE-ADA5-ADC2BF18AA85}" presName="compChildNode" presStyleCnt="0"/>
      <dgm:spPr/>
    </dgm:pt>
    <dgm:pt modelId="{90974AE0-AF93-4ADF-BD76-9E5A22BE769F}" type="pres">
      <dgm:prSet presAssocID="{ED9903E7-9BD0-44CE-ADA5-ADC2BF18AA85}" presName="theInnerList" presStyleCnt="0"/>
      <dgm:spPr/>
    </dgm:pt>
    <dgm:pt modelId="{AC68C2C2-F79E-41A9-A0F8-7963097F06C2}" type="pres">
      <dgm:prSet presAssocID="{FF0F6F69-16ED-4D97-8505-F62F960F8984}" presName="childNode" presStyleLbl="node1" presStyleIdx="6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3C019-EFF6-40E7-8443-FBB446CB54A0}" type="pres">
      <dgm:prSet presAssocID="{FF0F6F69-16ED-4D97-8505-F62F960F8984}" presName="aSpace2" presStyleCnt="0"/>
      <dgm:spPr/>
    </dgm:pt>
    <dgm:pt modelId="{1214C82D-BF61-484C-82F5-CE687F97E72B}" type="pres">
      <dgm:prSet presAssocID="{759310B6-58C5-472D-A4B1-D8BD885749F1}" presName="childNode" presStyleLbl="node1" presStyleIdx="7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CC454-4A5D-4925-BAAB-D61688DC06D5}" type="pres">
      <dgm:prSet presAssocID="{ED9903E7-9BD0-44CE-ADA5-ADC2BF18AA85}" presName="aSpace" presStyleCnt="0"/>
      <dgm:spPr/>
    </dgm:pt>
    <dgm:pt modelId="{DB26CDF5-8DCD-4D9A-8248-9AC6CC762897}" type="pres">
      <dgm:prSet presAssocID="{A98586E6-2395-4097-8243-FA29560ECDA1}" presName="compNode" presStyleCnt="0"/>
      <dgm:spPr/>
    </dgm:pt>
    <dgm:pt modelId="{A598CE99-F4EE-4897-8015-400C9A50C798}" type="pres">
      <dgm:prSet presAssocID="{A98586E6-2395-4097-8243-FA29560ECDA1}" presName="aNode" presStyleLbl="bgShp" presStyleIdx="4" presStyleCnt="7"/>
      <dgm:spPr/>
      <dgm:t>
        <a:bodyPr/>
        <a:lstStyle/>
        <a:p>
          <a:endParaRPr lang="en-US"/>
        </a:p>
      </dgm:t>
    </dgm:pt>
    <dgm:pt modelId="{697B908D-18BA-43A3-A8D5-2678E7A19348}" type="pres">
      <dgm:prSet presAssocID="{A98586E6-2395-4097-8243-FA29560ECDA1}" presName="textNode" presStyleLbl="bgShp" presStyleIdx="4" presStyleCnt="7"/>
      <dgm:spPr/>
      <dgm:t>
        <a:bodyPr/>
        <a:lstStyle/>
        <a:p>
          <a:endParaRPr lang="en-US"/>
        </a:p>
      </dgm:t>
    </dgm:pt>
    <dgm:pt modelId="{1D2A2882-4A52-4185-A817-8AA743BF31E9}" type="pres">
      <dgm:prSet presAssocID="{A98586E6-2395-4097-8243-FA29560ECDA1}" presName="compChildNode" presStyleCnt="0"/>
      <dgm:spPr/>
    </dgm:pt>
    <dgm:pt modelId="{BF16038B-8214-42FC-B8B9-39FC4697122E}" type="pres">
      <dgm:prSet presAssocID="{A98586E6-2395-4097-8243-FA29560ECDA1}" presName="theInnerList" presStyleCnt="0"/>
      <dgm:spPr/>
    </dgm:pt>
    <dgm:pt modelId="{03617406-C610-42CD-98BA-EBA7EDD7E5CC}" type="pres">
      <dgm:prSet presAssocID="{E040DF2E-B0A6-4FD3-ADBA-3D859B101295}" presName="childNode" presStyleLbl="node1" presStyleIdx="8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F733F-884F-4D93-9CB3-9CD02AF35B8C}" type="pres">
      <dgm:prSet presAssocID="{E040DF2E-B0A6-4FD3-ADBA-3D859B101295}" presName="aSpace2" presStyleCnt="0"/>
      <dgm:spPr/>
    </dgm:pt>
    <dgm:pt modelId="{D8634286-FCEB-4ADD-B689-B7F7DE4ABBDB}" type="pres">
      <dgm:prSet presAssocID="{6E9E47B0-62DF-4C18-9D77-E0151DDBA8F0}" presName="childNode" presStyleLbl="node1" presStyleIdx="9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607CA-F4EB-426E-A164-32BDD6E79793}" type="pres">
      <dgm:prSet presAssocID="{A98586E6-2395-4097-8243-FA29560ECDA1}" presName="aSpace" presStyleCnt="0"/>
      <dgm:spPr/>
    </dgm:pt>
    <dgm:pt modelId="{E3082FE3-D4D5-40AA-8430-383AA64C8206}" type="pres">
      <dgm:prSet presAssocID="{2A2D7FC4-D20D-4CFE-AB68-DBCC72CC68A2}" presName="compNode" presStyleCnt="0"/>
      <dgm:spPr/>
    </dgm:pt>
    <dgm:pt modelId="{E2597148-D434-430A-93A6-1790C53E309D}" type="pres">
      <dgm:prSet presAssocID="{2A2D7FC4-D20D-4CFE-AB68-DBCC72CC68A2}" presName="aNode" presStyleLbl="bgShp" presStyleIdx="5" presStyleCnt="7"/>
      <dgm:spPr/>
      <dgm:t>
        <a:bodyPr/>
        <a:lstStyle/>
        <a:p>
          <a:endParaRPr lang="en-US"/>
        </a:p>
      </dgm:t>
    </dgm:pt>
    <dgm:pt modelId="{8493E36C-9965-4468-B8A0-9F45532DBD53}" type="pres">
      <dgm:prSet presAssocID="{2A2D7FC4-D20D-4CFE-AB68-DBCC72CC68A2}" presName="textNode" presStyleLbl="bgShp" presStyleIdx="5" presStyleCnt="7"/>
      <dgm:spPr/>
      <dgm:t>
        <a:bodyPr/>
        <a:lstStyle/>
        <a:p>
          <a:endParaRPr lang="en-US"/>
        </a:p>
      </dgm:t>
    </dgm:pt>
    <dgm:pt modelId="{E7F09ACD-7585-4602-9E68-338D2A874D68}" type="pres">
      <dgm:prSet presAssocID="{2A2D7FC4-D20D-4CFE-AB68-DBCC72CC68A2}" presName="compChildNode" presStyleCnt="0"/>
      <dgm:spPr/>
    </dgm:pt>
    <dgm:pt modelId="{B8FCA7C5-DE95-44F2-AC80-2DADB442F9E4}" type="pres">
      <dgm:prSet presAssocID="{2A2D7FC4-D20D-4CFE-AB68-DBCC72CC68A2}" presName="theInnerList" presStyleCnt="0"/>
      <dgm:spPr/>
    </dgm:pt>
    <dgm:pt modelId="{27180C8F-1E61-4746-A780-3FD8338311A5}" type="pres">
      <dgm:prSet presAssocID="{F79ABB8B-3D8C-4669-A5A8-D2E20A360920}" presName="childNode" presStyleLbl="node1" presStyleIdx="10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5C0C1-8F05-4771-8047-B558F097F7A1}" type="pres">
      <dgm:prSet presAssocID="{F79ABB8B-3D8C-4669-A5A8-D2E20A360920}" presName="aSpace2" presStyleCnt="0"/>
      <dgm:spPr/>
    </dgm:pt>
    <dgm:pt modelId="{8DC14228-E333-443B-90F0-DC3EF938B0EA}" type="pres">
      <dgm:prSet presAssocID="{D8328ADF-2E5A-4C07-83F9-F9332C1D7A5B}" presName="childNode" presStyleLbl="node1" presStyleIdx="11" presStyleCnt="14" custScaleY="36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B2959-404F-49AF-AABC-865C1AB6CB2B}" type="pres">
      <dgm:prSet presAssocID="{2A2D7FC4-D20D-4CFE-AB68-DBCC72CC68A2}" presName="aSpace" presStyleCnt="0"/>
      <dgm:spPr/>
    </dgm:pt>
    <dgm:pt modelId="{2C69E07B-D744-4047-B7AF-02ADB0D245CE}" type="pres">
      <dgm:prSet presAssocID="{33283399-D4E7-4955-8366-5CB7318CF1D7}" presName="compNode" presStyleCnt="0"/>
      <dgm:spPr/>
    </dgm:pt>
    <dgm:pt modelId="{4B8BF886-31F7-4E86-A241-8398A15F2BE8}" type="pres">
      <dgm:prSet presAssocID="{33283399-D4E7-4955-8366-5CB7318CF1D7}" presName="aNode" presStyleLbl="bgShp" presStyleIdx="6" presStyleCnt="7"/>
      <dgm:spPr/>
      <dgm:t>
        <a:bodyPr/>
        <a:lstStyle/>
        <a:p>
          <a:endParaRPr lang="en-US"/>
        </a:p>
      </dgm:t>
    </dgm:pt>
    <dgm:pt modelId="{B98B1696-186E-486F-B386-3860B4E0B9A4}" type="pres">
      <dgm:prSet presAssocID="{33283399-D4E7-4955-8366-5CB7318CF1D7}" presName="textNode" presStyleLbl="bgShp" presStyleIdx="6" presStyleCnt="7"/>
      <dgm:spPr/>
      <dgm:t>
        <a:bodyPr/>
        <a:lstStyle/>
        <a:p>
          <a:endParaRPr lang="en-US"/>
        </a:p>
      </dgm:t>
    </dgm:pt>
    <dgm:pt modelId="{19A20997-1127-445C-979F-BD4B11ABB90D}" type="pres">
      <dgm:prSet presAssocID="{33283399-D4E7-4955-8366-5CB7318CF1D7}" presName="compChildNode" presStyleCnt="0"/>
      <dgm:spPr/>
    </dgm:pt>
    <dgm:pt modelId="{182163AC-D75E-44CD-9892-689EB7D95E4D}" type="pres">
      <dgm:prSet presAssocID="{33283399-D4E7-4955-8366-5CB7318CF1D7}" presName="theInnerList" presStyleCnt="0"/>
      <dgm:spPr/>
    </dgm:pt>
    <dgm:pt modelId="{9D2A5AE0-6BC2-432C-B615-10A86C30BCDD}" type="pres">
      <dgm:prSet presAssocID="{9AC011AD-1B66-4302-9313-7072D18B1DCE}" presName="childNode" presStyleLbl="node1" presStyleIdx="12" presStyleCnt="14" custScaleY="36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57774-1E52-4116-A5CA-3C925A8706CE}" type="pres">
      <dgm:prSet presAssocID="{9AC011AD-1B66-4302-9313-7072D18B1DCE}" presName="aSpace2" presStyleCnt="0"/>
      <dgm:spPr/>
    </dgm:pt>
    <dgm:pt modelId="{DB870CAC-AA72-4C11-95C8-7D024449B93B}" type="pres">
      <dgm:prSet presAssocID="{700E3E51-40BA-4E7E-A134-A13E112710B5}" presName="childNode" presStyleLbl="node1" presStyleIdx="13" presStyleCnt="14" custScaleY="36105" custLinFactNeighborX="-910" custLinFactNeighborY="3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9B9F5D-9254-41CB-B628-7012E4E2AD4E}" srcId="{DEDC2334-8F08-49A4-9121-907B626DBAA5}" destId="{15CBD540-65D3-4543-A117-F34F62E4E2EA}" srcOrd="0" destOrd="0" parTransId="{C735E4BD-84E8-4354-ADA4-A4E7BCEFFEFF}" sibTransId="{95AF31A8-B1BC-4831-BC8D-8D8D0A8EA295}"/>
    <dgm:cxn modelId="{B7A3AAB1-E5C4-4286-9893-2C52B26B819D}" type="presOf" srcId="{CC3571B8-04CA-4F4E-9907-F6D093DC6FFE}" destId="{604AA9C6-048A-487D-94DF-A21240EF60DC}" srcOrd="0" destOrd="0" presId="urn:microsoft.com/office/officeart/2005/8/layout/lProcess2"/>
    <dgm:cxn modelId="{4B36809D-5D4A-468E-AC37-5CDC48A7C6BD}" type="presOf" srcId="{2A2D7FC4-D20D-4CFE-AB68-DBCC72CC68A2}" destId="{E2597148-D434-430A-93A6-1790C53E309D}" srcOrd="0" destOrd="0" presId="urn:microsoft.com/office/officeart/2005/8/layout/lProcess2"/>
    <dgm:cxn modelId="{1B6A4E85-84E5-454E-88EF-F0886F68E666}" type="presOf" srcId="{E83641BC-3E9A-4955-9AF2-B3240A166B97}" destId="{5B8EE01F-5455-4D70-921F-258EB6BD8714}" srcOrd="0" destOrd="0" presId="urn:microsoft.com/office/officeart/2005/8/layout/lProcess2"/>
    <dgm:cxn modelId="{47ED95F2-78E8-4956-ADF0-01DAB18A64E3}" type="presOf" srcId="{2FC4CB26-280B-462F-A667-3BCE0563CE54}" destId="{EF27B1A1-1113-4B74-B1B9-BAE613FCDCAA}" srcOrd="0" destOrd="0" presId="urn:microsoft.com/office/officeart/2005/8/layout/lProcess2"/>
    <dgm:cxn modelId="{04DC29A8-0945-44AD-822A-9BE13E81026A}" type="presOf" srcId="{9AC011AD-1B66-4302-9313-7072D18B1DCE}" destId="{9D2A5AE0-6BC2-432C-B615-10A86C30BCDD}" srcOrd="0" destOrd="0" presId="urn:microsoft.com/office/officeart/2005/8/layout/lProcess2"/>
    <dgm:cxn modelId="{65BF8FFC-17F4-4C66-A0F5-3A284BBE41C9}" srcId="{CC3571B8-04CA-4F4E-9907-F6D093DC6FFE}" destId="{A6C16843-C143-44BC-B5E2-637E6FACB13F}" srcOrd="2" destOrd="0" parTransId="{BD76726E-FDD4-4F8E-8DCB-2DEBE2A7124A}" sibTransId="{5D6E4852-5E90-4267-8FB5-413E24758E83}"/>
    <dgm:cxn modelId="{163F064E-4DB8-4A46-A796-62C4C975F2B6}" type="presOf" srcId="{6E9E47B0-62DF-4C18-9D77-E0151DDBA8F0}" destId="{D8634286-FCEB-4ADD-B689-B7F7DE4ABBDB}" srcOrd="0" destOrd="0" presId="urn:microsoft.com/office/officeart/2005/8/layout/lProcess2"/>
    <dgm:cxn modelId="{620CA9AF-BB5C-4276-A9A1-E721F8E64FE3}" srcId="{33283399-D4E7-4955-8366-5CB7318CF1D7}" destId="{9AC011AD-1B66-4302-9313-7072D18B1DCE}" srcOrd="0" destOrd="0" parTransId="{0758C368-5C59-480E-871E-61F6AE8B53A9}" sibTransId="{372BF92D-1CEB-414C-AFC2-1227EFEF6879}"/>
    <dgm:cxn modelId="{CA34A576-0D3F-4B7A-B767-84F3BF2968B3}" type="presOf" srcId="{E040DF2E-B0A6-4FD3-ADBA-3D859B101295}" destId="{03617406-C610-42CD-98BA-EBA7EDD7E5CC}" srcOrd="0" destOrd="0" presId="urn:microsoft.com/office/officeart/2005/8/layout/lProcess2"/>
    <dgm:cxn modelId="{359CA26C-7DD1-450F-86FE-DD1609B6B15D}" type="presOf" srcId="{FF0F6F69-16ED-4D97-8505-F62F960F8984}" destId="{AC68C2C2-F79E-41A9-A0F8-7963097F06C2}" srcOrd="0" destOrd="0" presId="urn:microsoft.com/office/officeart/2005/8/layout/lProcess2"/>
    <dgm:cxn modelId="{1E553BC8-5698-4D14-8DF8-DCC65DDA03C4}" type="presOf" srcId="{DEDC2334-8F08-49A4-9121-907B626DBAA5}" destId="{4FBE86FB-D933-449E-9EA6-E0E35237AE05}" srcOrd="0" destOrd="0" presId="urn:microsoft.com/office/officeart/2005/8/layout/lProcess2"/>
    <dgm:cxn modelId="{C87BB557-7EED-4A04-B33A-304F3F76B918}" srcId="{CC3571B8-04CA-4F4E-9907-F6D093DC6FFE}" destId="{EC4C66BE-9A55-4B0E-A2E3-E910EF0CC583}" srcOrd="0" destOrd="0" parTransId="{95620D5D-63A1-4A9F-BC5C-D8A00BA9DBFE}" sibTransId="{53712847-3709-4ED5-A198-B387D0A490AC}"/>
    <dgm:cxn modelId="{E0421B0B-6DAE-4882-9366-5E8511E9BCD7}" type="presOf" srcId="{15CBD540-65D3-4543-A117-F34F62E4E2EA}" destId="{3B5BBE2D-AF05-4F46-970F-73064DBF48D7}" srcOrd="0" destOrd="0" presId="urn:microsoft.com/office/officeart/2005/8/layout/lProcess2"/>
    <dgm:cxn modelId="{C85F5741-2590-4F83-9021-1E920F148365}" srcId="{CC3571B8-04CA-4F4E-9907-F6D093DC6FFE}" destId="{ED9903E7-9BD0-44CE-ADA5-ADC2BF18AA85}" srcOrd="3" destOrd="0" parTransId="{FF53C313-0992-418A-86E3-D050A4D7A77F}" sibTransId="{FD524908-9B48-4C6B-B07A-20443D4318DE}"/>
    <dgm:cxn modelId="{4D42DA76-EF81-405D-AAC2-CDB756EB3227}" type="presOf" srcId="{33283399-D4E7-4955-8366-5CB7318CF1D7}" destId="{B98B1696-186E-486F-B386-3860B4E0B9A4}" srcOrd="1" destOrd="0" presId="urn:microsoft.com/office/officeart/2005/8/layout/lProcess2"/>
    <dgm:cxn modelId="{C01FEB4F-01C2-4DED-B082-03690CD47001}" srcId="{EC4C66BE-9A55-4B0E-A2E3-E910EF0CC583}" destId="{2FC4CB26-280B-462F-A667-3BCE0563CE54}" srcOrd="1" destOrd="0" parTransId="{95DB2CAC-E587-4B3D-BF9E-1122C076536A}" sibTransId="{E0F624EC-43BA-4E30-968F-721097A6A134}"/>
    <dgm:cxn modelId="{D4FAB1AC-EC85-4AF2-B8BA-495B5B5D9637}" type="presOf" srcId="{2ABD8963-B5D7-4DE2-88FA-214E2BC491C2}" destId="{91AAAF33-3EB6-43C5-A17E-E10A1FC79256}" srcOrd="0" destOrd="0" presId="urn:microsoft.com/office/officeart/2005/8/layout/lProcess2"/>
    <dgm:cxn modelId="{56260EE8-D7A0-48FE-90F1-900831A46C33}" srcId="{A98586E6-2395-4097-8243-FA29560ECDA1}" destId="{6E9E47B0-62DF-4C18-9D77-E0151DDBA8F0}" srcOrd="1" destOrd="0" parTransId="{E1AA5949-B038-4692-A402-E4272254706C}" sibTransId="{ECAE84C0-FB5A-4758-A3DB-6E75B229D189}"/>
    <dgm:cxn modelId="{EF0C3C12-A4BB-4529-B018-8F1BF074DDED}" type="presOf" srcId="{EC4C66BE-9A55-4B0E-A2E3-E910EF0CC583}" destId="{E41E72D9-BA36-4356-B4CF-05A5D4665942}" srcOrd="0" destOrd="0" presId="urn:microsoft.com/office/officeart/2005/8/layout/lProcess2"/>
    <dgm:cxn modelId="{E63ECA25-210F-4D75-AE2D-7E0334B25DBF}" type="presOf" srcId="{D8328ADF-2E5A-4C07-83F9-F9332C1D7A5B}" destId="{8DC14228-E333-443B-90F0-DC3EF938B0EA}" srcOrd="0" destOrd="0" presId="urn:microsoft.com/office/officeart/2005/8/layout/lProcess2"/>
    <dgm:cxn modelId="{55041ECC-62C6-4F7B-9C00-B8312B3B5306}" srcId="{CC3571B8-04CA-4F4E-9907-F6D093DC6FFE}" destId="{DEDC2334-8F08-49A4-9121-907B626DBAA5}" srcOrd="1" destOrd="0" parTransId="{85B6ED04-5343-4046-8A87-CE3F049589D6}" sibTransId="{FD4659D0-D726-447F-AEF5-2243632EC8C9}"/>
    <dgm:cxn modelId="{270B0BE0-2F93-417D-A8F2-81C83C4BCE4A}" type="presOf" srcId="{F79ABB8B-3D8C-4669-A5A8-D2E20A360920}" destId="{27180C8F-1E61-4746-A780-3FD8338311A5}" srcOrd="0" destOrd="0" presId="urn:microsoft.com/office/officeart/2005/8/layout/lProcess2"/>
    <dgm:cxn modelId="{29242076-5F4B-4079-B4A7-A3B1671C8E1E}" srcId="{A6C16843-C143-44BC-B5E2-637E6FACB13F}" destId="{E83641BC-3E9A-4955-9AF2-B3240A166B97}" srcOrd="1" destOrd="0" parTransId="{24705121-FB22-4BDB-BD0D-C77B8773E09E}" sibTransId="{9893F52C-EDF6-4026-8810-DEAC1153EC16}"/>
    <dgm:cxn modelId="{A179D9AA-F2D2-45B7-BEA8-7CE4021FD848}" srcId="{ED9903E7-9BD0-44CE-ADA5-ADC2BF18AA85}" destId="{759310B6-58C5-472D-A4B1-D8BD885749F1}" srcOrd="1" destOrd="0" parTransId="{669C233A-B0F9-4152-B757-06FAAF25A568}" sibTransId="{8AAEF6B7-7EA4-4513-AED7-911126DC82CB}"/>
    <dgm:cxn modelId="{1050E9B5-C1F5-4B81-9545-3A8996BF297C}" type="presOf" srcId="{700E3E51-40BA-4E7E-A134-A13E112710B5}" destId="{DB870CAC-AA72-4C11-95C8-7D024449B93B}" srcOrd="0" destOrd="0" presId="urn:microsoft.com/office/officeart/2005/8/layout/lProcess2"/>
    <dgm:cxn modelId="{DED9CF97-DA6F-4420-AF03-97A2D5273D2A}" srcId="{CC3571B8-04CA-4F4E-9907-F6D093DC6FFE}" destId="{33283399-D4E7-4955-8366-5CB7318CF1D7}" srcOrd="6" destOrd="0" parTransId="{B32DD0FD-8447-40C0-BC4E-D3F86AD7597D}" sibTransId="{E63E95F5-F7D2-4176-8EB6-EA30A54F600F}"/>
    <dgm:cxn modelId="{A4547F0C-EF1E-458F-9647-A56A6F9FBB6A}" srcId="{A98586E6-2395-4097-8243-FA29560ECDA1}" destId="{E040DF2E-B0A6-4FD3-ADBA-3D859B101295}" srcOrd="0" destOrd="0" parTransId="{62C4B13D-132F-4F7E-8B4E-8E6E8D06F3C2}" sibTransId="{675215FF-8D7C-4284-AF46-935B9F73D812}"/>
    <dgm:cxn modelId="{97AB01F8-77DC-4EEC-B2EC-A450F0205377}" srcId="{33283399-D4E7-4955-8366-5CB7318CF1D7}" destId="{700E3E51-40BA-4E7E-A134-A13E112710B5}" srcOrd="1" destOrd="0" parTransId="{5F346D85-EE9D-40A3-B23A-88324D1C78C2}" sibTransId="{2AF231EC-AD34-4DAD-96D3-9F9362C1D5C2}"/>
    <dgm:cxn modelId="{D52A9522-756B-42FE-A4CF-088297EC20F9}" srcId="{CC3571B8-04CA-4F4E-9907-F6D093DC6FFE}" destId="{A98586E6-2395-4097-8243-FA29560ECDA1}" srcOrd="4" destOrd="0" parTransId="{C3180AFC-008E-4FBE-A441-D57F8517E4DF}" sibTransId="{C0FBDB4E-B25B-4C7E-AFDD-95876624114C}"/>
    <dgm:cxn modelId="{94763796-CA5B-40B1-944F-DF7C0031DC11}" srcId="{A6C16843-C143-44BC-B5E2-637E6FACB13F}" destId="{73CCAD19-B783-4450-B1C7-72F9B32DE489}" srcOrd="0" destOrd="0" parTransId="{34BE846A-B202-461F-A350-1B1F2C4C6345}" sibTransId="{78686B70-5477-417A-8DC8-0D70C3F1A454}"/>
    <dgm:cxn modelId="{953DD41D-3285-432D-817D-D7F897992AEC}" type="presOf" srcId="{A058E68C-C7A3-4DAB-A7D3-8553B6F3A58D}" destId="{C40A5F60-7DA3-488E-857E-72692D10DFF5}" srcOrd="0" destOrd="0" presId="urn:microsoft.com/office/officeart/2005/8/layout/lProcess2"/>
    <dgm:cxn modelId="{FDBE5F20-29DD-4ABF-997C-F8585C9F57A8}" type="presOf" srcId="{33283399-D4E7-4955-8366-5CB7318CF1D7}" destId="{4B8BF886-31F7-4E86-A241-8398A15F2BE8}" srcOrd="0" destOrd="0" presId="urn:microsoft.com/office/officeart/2005/8/layout/lProcess2"/>
    <dgm:cxn modelId="{26D76861-3E8A-492C-ADB5-447621B09AC6}" srcId="{CC3571B8-04CA-4F4E-9907-F6D093DC6FFE}" destId="{2A2D7FC4-D20D-4CFE-AB68-DBCC72CC68A2}" srcOrd="5" destOrd="0" parTransId="{F1D6F59E-4999-4EA2-84EC-0FA55D7266BD}" sibTransId="{E34B3056-A165-46A2-A6DA-362AA732C4DA}"/>
    <dgm:cxn modelId="{353E7319-1269-449B-9044-835714AC74EC}" type="presOf" srcId="{ED9903E7-9BD0-44CE-ADA5-ADC2BF18AA85}" destId="{ABC04B7F-CD75-45C8-96EA-C901207D3921}" srcOrd="0" destOrd="0" presId="urn:microsoft.com/office/officeart/2005/8/layout/lProcess2"/>
    <dgm:cxn modelId="{38507376-E6B3-425D-8F5C-98B573100205}" type="presOf" srcId="{A98586E6-2395-4097-8243-FA29560ECDA1}" destId="{A598CE99-F4EE-4897-8015-400C9A50C798}" srcOrd="0" destOrd="0" presId="urn:microsoft.com/office/officeart/2005/8/layout/lProcess2"/>
    <dgm:cxn modelId="{03C833D8-AE77-409A-9DDD-0D275F80DF00}" type="presOf" srcId="{759310B6-58C5-472D-A4B1-D8BD885749F1}" destId="{1214C82D-BF61-484C-82F5-CE687F97E72B}" srcOrd="0" destOrd="0" presId="urn:microsoft.com/office/officeart/2005/8/layout/lProcess2"/>
    <dgm:cxn modelId="{9CFAA14B-5A90-432C-8516-9355017897B2}" type="presOf" srcId="{2A2D7FC4-D20D-4CFE-AB68-DBCC72CC68A2}" destId="{8493E36C-9965-4468-B8A0-9F45532DBD53}" srcOrd="1" destOrd="0" presId="urn:microsoft.com/office/officeart/2005/8/layout/lProcess2"/>
    <dgm:cxn modelId="{8186F228-6F63-492D-BAD8-1F1224032C6B}" type="presOf" srcId="{73CCAD19-B783-4450-B1C7-72F9B32DE489}" destId="{A4E3F900-167F-4D75-8F23-4935EB3B3793}" srcOrd="0" destOrd="0" presId="urn:microsoft.com/office/officeart/2005/8/layout/lProcess2"/>
    <dgm:cxn modelId="{EE1F69C6-F875-4F0D-8BD7-10CAAA576301}" type="presOf" srcId="{A6C16843-C143-44BC-B5E2-637E6FACB13F}" destId="{EEE64723-0070-4163-BE2A-46CC6D0193CA}" srcOrd="0" destOrd="0" presId="urn:microsoft.com/office/officeart/2005/8/layout/lProcess2"/>
    <dgm:cxn modelId="{F0185D9C-7BE8-4B65-BB17-1CBCEFEEF3C4}" srcId="{DEDC2334-8F08-49A4-9121-907B626DBAA5}" destId="{A058E68C-C7A3-4DAB-A7D3-8553B6F3A58D}" srcOrd="1" destOrd="0" parTransId="{F68A3923-6611-4027-9E18-ECF7540D1C9D}" sibTransId="{14359BFC-250D-4E57-91C3-9B42EEC02B47}"/>
    <dgm:cxn modelId="{3A896518-4B6E-419A-87B1-3B0F32967A1D}" type="presOf" srcId="{DEDC2334-8F08-49A4-9121-907B626DBAA5}" destId="{D29E4174-8EB4-43CF-9C52-BBECB6D4B7B6}" srcOrd="1" destOrd="0" presId="urn:microsoft.com/office/officeart/2005/8/layout/lProcess2"/>
    <dgm:cxn modelId="{92724405-DFE7-4A2A-86EC-8BC519C184A8}" type="presOf" srcId="{A6C16843-C143-44BC-B5E2-637E6FACB13F}" destId="{54FFD181-1037-4141-BE02-F2B6ED4F2833}" srcOrd="1" destOrd="0" presId="urn:microsoft.com/office/officeart/2005/8/layout/lProcess2"/>
    <dgm:cxn modelId="{7DA2F715-D7C3-46B8-A3AD-19C4B6300E33}" type="presOf" srcId="{ED9903E7-9BD0-44CE-ADA5-ADC2BF18AA85}" destId="{C2994510-853C-4087-A4DF-A495CFF56132}" srcOrd="1" destOrd="0" presId="urn:microsoft.com/office/officeart/2005/8/layout/lProcess2"/>
    <dgm:cxn modelId="{5125C156-9A57-49B5-AAC3-E566DEBFBA22}" srcId="{2A2D7FC4-D20D-4CFE-AB68-DBCC72CC68A2}" destId="{D8328ADF-2E5A-4C07-83F9-F9332C1D7A5B}" srcOrd="1" destOrd="0" parTransId="{ED85E3E7-4DF1-42B7-9EE6-31B594816E7D}" sibTransId="{7A3B20FD-619B-422A-9F81-A58B1D3B0E3C}"/>
    <dgm:cxn modelId="{14736827-821B-4704-B991-7215A3B345C3}" srcId="{ED9903E7-9BD0-44CE-ADA5-ADC2BF18AA85}" destId="{FF0F6F69-16ED-4D97-8505-F62F960F8984}" srcOrd="0" destOrd="0" parTransId="{81B4D2CE-2CEE-4A1F-A66B-861E2D2241F3}" sibTransId="{9642CFF9-39AE-45D8-9E43-36A7F822DC71}"/>
    <dgm:cxn modelId="{29177E95-7DD6-4DD3-B091-B1218A2326EA}" type="presOf" srcId="{A98586E6-2395-4097-8243-FA29560ECDA1}" destId="{697B908D-18BA-43A3-A8D5-2678E7A19348}" srcOrd="1" destOrd="0" presId="urn:microsoft.com/office/officeart/2005/8/layout/lProcess2"/>
    <dgm:cxn modelId="{BC755B65-0106-4D90-B91E-43346D0C1509}" srcId="{EC4C66BE-9A55-4B0E-A2E3-E910EF0CC583}" destId="{2ABD8963-B5D7-4DE2-88FA-214E2BC491C2}" srcOrd="0" destOrd="0" parTransId="{08AA71E1-BE11-43CC-984B-BC66E1AC96BD}" sibTransId="{86E64A44-4130-4D84-93CB-A3EA5F04E23D}"/>
    <dgm:cxn modelId="{B8874495-EE5F-444B-A6B6-FB3ACC0516D4}" srcId="{2A2D7FC4-D20D-4CFE-AB68-DBCC72CC68A2}" destId="{F79ABB8B-3D8C-4669-A5A8-D2E20A360920}" srcOrd="0" destOrd="0" parTransId="{33653EC9-A6BF-4346-A9D9-36519320B369}" sibTransId="{607158CA-A9DA-4D9C-994F-0809417A0709}"/>
    <dgm:cxn modelId="{2EDEE615-FD91-4B19-B045-12BE857F4982}" type="presOf" srcId="{EC4C66BE-9A55-4B0E-A2E3-E910EF0CC583}" destId="{A9C6A9D3-E72C-467A-8B8D-D98FA272406D}" srcOrd="1" destOrd="0" presId="urn:microsoft.com/office/officeart/2005/8/layout/lProcess2"/>
    <dgm:cxn modelId="{2C350F1A-952F-45D2-BA36-92F5B2C6140D}" type="presParOf" srcId="{604AA9C6-048A-487D-94DF-A21240EF60DC}" destId="{EA887AE2-A7C4-423E-BD22-00501A0928CC}" srcOrd="0" destOrd="0" presId="urn:microsoft.com/office/officeart/2005/8/layout/lProcess2"/>
    <dgm:cxn modelId="{EB1732DB-AB45-4550-A669-42731FE4814A}" type="presParOf" srcId="{EA887AE2-A7C4-423E-BD22-00501A0928CC}" destId="{E41E72D9-BA36-4356-B4CF-05A5D4665942}" srcOrd="0" destOrd="0" presId="urn:microsoft.com/office/officeart/2005/8/layout/lProcess2"/>
    <dgm:cxn modelId="{A6149ACF-20D0-4B9A-A568-A9C8C272CFF1}" type="presParOf" srcId="{EA887AE2-A7C4-423E-BD22-00501A0928CC}" destId="{A9C6A9D3-E72C-467A-8B8D-D98FA272406D}" srcOrd="1" destOrd="0" presId="urn:microsoft.com/office/officeart/2005/8/layout/lProcess2"/>
    <dgm:cxn modelId="{1F818273-6733-4EEF-8C3D-52657D0D1D9D}" type="presParOf" srcId="{EA887AE2-A7C4-423E-BD22-00501A0928CC}" destId="{C4389BA9-0CBE-4F09-B741-FD86BC4B1F2C}" srcOrd="2" destOrd="0" presId="urn:microsoft.com/office/officeart/2005/8/layout/lProcess2"/>
    <dgm:cxn modelId="{E7ADFA4E-C1C4-4372-8133-9CEB3C6BB2DF}" type="presParOf" srcId="{C4389BA9-0CBE-4F09-B741-FD86BC4B1F2C}" destId="{9F8C591C-8B94-4CE4-8BA1-1F20FD701810}" srcOrd="0" destOrd="0" presId="urn:microsoft.com/office/officeart/2005/8/layout/lProcess2"/>
    <dgm:cxn modelId="{97FA0F9A-9FEA-4304-BA09-3AF123126C17}" type="presParOf" srcId="{9F8C591C-8B94-4CE4-8BA1-1F20FD701810}" destId="{91AAAF33-3EB6-43C5-A17E-E10A1FC79256}" srcOrd="0" destOrd="0" presId="urn:microsoft.com/office/officeart/2005/8/layout/lProcess2"/>
    <dgm:cxn modelId="{D5BC3C71-31B9-4342-AAC0-B10DD948BD80}" type="presParOf" srcId="{9F8C591C-8B94-4CE4-8BA1-1F20FD701810}" destId="{46BF4577-587B-40D9-9427-2B95D400BEBC}" srcOrd="1" destOrd="0" presId="urn:microsoft.com/office/officeart/2005/8/layout/lProcess2"/>
    <dgm:cxn modelId="{60F449AE-F00C-4325-A61F-65E08D029239}" type="presParOf" srcId="{9F8C591C-8B94-4CE4-8BA1-1F20FD701810}" destId="{EF27B1A1-1113-4B74-B1B9-BAE613FCDCAA}" srcOrd="2" destOrd="0" presId="urn:microsoft.com/office/officeart/2005/8/layout/lProcess2"/>
    <dgm:cxn modelId="{BB8D8871-B074-449D-B871-3264669E31BF}" type="presParOf" srcId="{604AA9C6-048A-487D-94DF-A21240EF60DC}" destId="{9A9808E3-3862-487B-9819-D08352308691}" srcOrd="1" destOrd="0" presId="urn:microsoft.com/office/officeart/2005/8/layout/lProcess2"/>
    <dgm:cxn modelId="{F66DAE26-53A6-41BD-8E7C-E2368A27947D}" type="presParOf" srcId="{604AA9C6-048A-487D-94DF-A21240EF60DC}" destId="{D8EC7DE9-E8F3-4226-AE66-BB0109B54185}" srcOrd="2" destOrd="0" presId="urn:microsoft.com/office/officeart/2005/8/layout/lProcess2"/>
    <dgm:cxn modelId="{157959E3-ACD6-4A1E-8E9D-92FC9797F348}" type="presParOf" srcId="{D8EC7DE9-E8F3-4226-AE66-BB0109B54185}" destId="{4FBE86FB-D933-449E-9EA6-E0E35237AE05}" srcOrd="0" destOrd="0" presId="urn:microsoft.com/office/officeart/2005/8/layout/lProcess2"/>
    <dgm:cxn modelId="{FE302047-9DEE-4245-9CB7-085A7950A834}" type="presParOf" srcId="{D8EC7DE9-E8F3-4226-AE66-BB0109B54185}" destId="{D29E4174-8EB4-43CF-9C52-BBECB6D4B7B6}" srcOrd="1" destOrd="0" presId="urn:microsoft.com/office/officeart/2005/8/layout/lProcess2"/>
    <dgm:cxn modelId="{98AFE58B-5E0D-4D6C-AB55-0A863DF69079}" type="presParOf" srcId="{D8EC7DE9-E8F3-4226-AE66-BB0109B54185}" destId="{EF5C7073-931E-4C9A-A60D-83881E7D23FA}" srcOrd="2" destOrd="0" presId="urn:microsoft.com/office/officeart/2005/8/layout/lProcess2"/>
    <dgm:cxn modelId="{FB3800EA-CEEE-4A4A-93F9-2B59614EDC40}" type="presParOf" srcId="{EF5C7073-931E-4C9A-A60D-83881E7D23FA}" destId="{98AAE4EF-A5F6-4F0A-B739-7CB207645C63}" srcOrd="0" destOrd="0" presId="urn:microsoft.com/office/officeart/2005/8/layout/lProcess2"/>
    <dgm:cxn modelId="{1A487671-2CA2-4942-B8FC-0D63BF6473BA}" type="presParOf" srcId="{98AAE4EF-A5F6-4F0A-B739-7CB207645C63}" destId="{3B5BBE2D-AF05-4F46-970F-73064DBF48D7}" srcOrd="0" destOrd="0" presId="urn:microsoft.com/office/officeart/2005/8/layout/lProcess2"/>
    <dgm:cxn modelId="{AAABA885-17B0-4862-B5CD-8BB879E077CE}" type="presParOf" srcId="{98AAE4EF-A5F6-4F0A-B739-7CB207645C63}" destId="{8A93EEA9-337A-4590-9362-1CD1FE2091D1}" srcOrd="1" destOrd="0" presId="urn:microsoft.com/office/officeart/2005/8/layout/lProcess2"/>
    <dgm:cxn modelId="{00FA869C-192D-47E4-929D-8440FD4749DD}" type="presParOf" srcId="{98AAE4EF-A5F6-4F0A-B739-7CB207645C63}" destId="{C40A5F60-7DA3-488E-857E-72692D10DFF5}" srcOrd="2" destOrd="0" presId="urn:microsoft.com/office/officeart/2005/8/layout/lProcess2"/>
    <dgm:cxn modelId="{43D3F47F-347D-40E6-AD7B-17ACB2ED44C0}" type="presParOf" srcId="{604AA9C6-048A-487D-94DF-A21240EF60DC}" destId="{67AE9B29-3A28-4513-98B9-ADFD26D283A3}" srcOrd="3" destOrd="0" presId="urn:microsoft.com/office/officeart/2005/8/layout/lProcess2"/>
    <dgm:cxn modelId="{5DEEBAA1-3909-437A-A682-6C1C9C9061B8}" type="presParOf" srcId="{604AA9C6-048A-487D-94DF-A21240EF60DC}" destId="{7E0A5B6A-9AD5-41A3-A80A-7797037DEEB1}" srcOrd="4" destOrd="0" presId="urn:microsoft.com/office/officeart/2005/8/layout/lProcess2"/>
    <dgm:cxn modelId="{8EA058AF-A541-40F2-BCBC-3938837007AF}" type="presParOf" srcId="{7E0A5B6A-9AD5-41A3-A80A-7797037DEEB1}" destId="{EEE64723-0070-4163-BE2A-46CC6D0193CA}" srcOrd="0" destOrd="0" presId="urn:microsoft.com/office/officeart/2005/8/layout/lProcess2"/>
    <dgm:cxn modelId="{64F98D08-0252-4ED1-B00F-BC8BBE3441C4}" type="presParOf" srcId="{7E0A5B6A-9AD5-41A3-A80A-7797037DEEB1}" destId="{54FFD181-1037-4141-BE02-F2B6ED4F2833}" srcOrd="1" destOrd="0" presId="urn:microsoft.com/office/officeart/2005/8/layout/lProcess2"/>
    <dgm:cxn modelId="{18E13EBA-4732-4778-8E65-CED82AE32AB1}" type="presParOf" srcId="{7E0A5B6A-9AD5-41A3-A80A-7797037DEEB1}" destId="{4743C112-A5C5-49B4-B0D6-6CAA36A4DCFD}" srcOrd="2" destOrd="0" presId="urn:microsoft.com/office/officeart/2005/8/layout/lProcess2"/>
    <dgm:cxn modelId="{E8AA9E48-B171-4F34-9713-25F000791C19}" type="presParOf" srcId="{4743C112-A5C5-49B4-B0D6-6CAA36A4DCFD}" destId="{A44E412F-9CDB-432C-B826-8A25C12F1EFF}" srcOrd="0" destOrd="0" presId="urn:microsoft.com/office/officeart/2005/8/layout/lProcess2"/>
    <dgm:cxn modelId="{E837713A-970A-4A44-86D1-62E2BD30E843}" type="presParOf" srcId="{A44E412F-9CDB-432C-B826-8A25C12F1EFF}" destId="{A4E3F900-167F-4D75-8F23-4935EB3B3793}" srcOrd="0" destOrd="0" presId="urn:microsoft.com/office/officeart/2005/8/layout/lProcess2"/>
    <dgm:cxn modelId="{30796ECF-B6D5-4D58-B6E4-BC1D31926633}" type="presParOf" srcId="{A44E412F-9CDB-432C-B826-8A25C12F1EFF}" destId="{60353B7F-6D97-49A2-BDA8-238387F52D51}" srcOrd="1" destOrd="0" presId="urn:microsoft.com/office/officeart/2005/8/layout/lProcess2"/>
    <dgm:cxn modelId="{CDED763B-00E3-4001-B4BA-86AC2962CFEA}" type="presParOf" srcId="{A44E412F-9CDB-432C-B826-8A25C12F1EFF}" destId="{5B8EE01F-5455-4D70-921F-258EB6BD8714}" srcOrd="2" destOrd="0" presId="urn:microsoft.com/office/officeart/2005/8/layout/lProcess2"/>
    <dgm:cxn modelId="{09D69215-E416-46A2-A267-7575BBEF9906}" type="presParOf" srcId="{604AA9C6-048A-487D-94DF-A21240EF60DC}" destId="{0EF1A1AA-2221-47FF-A7B6-A031CCCC171A}" srcOrd="5" destOrd="0" presId="urn:microsoft.com/office/officeart/2005/8/layout/lProcess2"/>
    <dgm:cxn modelId="{5C24FE7A-60DA-47DA-B68F-9491A3CD4391}" type="presParOf" srcId="{604AA9C6-048A-487D-94DF-A21240EF60DC}" destId="{108EC6D7-2942-40C4-8B06-8B2111F32F8B}" srcOrd="6" destOrd="0" presId="urn:microsoft.com/office/officeart/2005/8/layout/lProcess2"/>
    <dgm:cxn modelId="{C5081E15-78B6-4BED-B3F7-B5E8946A23C8}" type="presParOf" srcId="{108EC6D7-2942-40C4-8B06-8B2111F32F8B}" destId="{ABC04B7F-CD75-45C8-96EA-C901207D3921}" srcOrd="0" destOrd="0" presId="urn:microsoft.com/office/officeart/2005/8/layout/lProcess2"/>
    <dgm:cxn modelId="{6C89EE6B-BF0A-41A4-97B6-D8A27ECC594B}" type="presParOf" srcId="{108EC6D7-2942-40C4-8B06-8B2111F32F8B}" destId="{C2994510-853C-4087-A4DF-A495CFF56132}" srcOrd="1" destOrd="0" presId="urn:microsoft.com/office/officeart/2005/8/layout/lProcess2"/>
    <dgm:cxn modelId="{59567AD4-411D-48D3-BAFA-E2D4FFA288F4}" type="presParOf" srcId="{108EC6D7-2942-40C4-8B06-8B2111F32F8B}" destId="{92D9775F-9FDA-4332-9ADC-CB14CFB984F1}" srcOrd="2" destOrd="0" presId="urn:microsoft.com/office/officeart/2005/8/layout/lProcess2"/>
    <dgm:cxn modelId="{9456ABC2-C515-475C-BC61-659ED2AB4DD3}" type="presParOf" srcId="{92D9775F-9FDA-4332-9ADC-CB14CFB984F1}" destId="{90974AE0-AF93-4ADF-BD76-9E5A22BE769F}" srcOrd="0" destOrd="0" presId="urn:microsoft.com/office/officeart/2005/8/layout/lProcess2"/>
    <dgm:cxn modelId="{D2282F8B-5365-4605-9A7A-E607E79A5E28}" type="presParOf" srcId="{90974AE0-AF93-4ADF-BD76-9E5A22BE769F}" destId="{AC68C2C2-F79E-41A9-A0F8-7963097F06C2}" srcOrd="0" destOrd="0" presId="urn:microsoft.com/office/officeart/2005/8/layout/lProcess2"/>
    <dgm:cxn modelId="{72057ADE-573E-4F73-AF0C-BA69855CAFEC}" type="presParOf" srcId="{90974AE0-AF93-4ADF-BD76-9E5A22BE769F}" destId="{A0E3C019-EFF6-40E7-8443-FBB446CB54A0}" srcOrd="1" destOrd="0" presId="urn:microsoft.com/office/officeart/2005/8/layout/lProcess2"/>
    <dgm:cxn modelId="{CB1AEB30-3B4E-4C25-86E3-B11B8C68C51F}" type="presParOf" srcId="{90974AE0-AF93-4ADF-BD76-9E5A22BE769F}" destId="{1214C82D-BF61-484C-82F5-CE687F97E72B}" srcOrd="2" destOrd="0" presId="urn:microsoft.com/office/officeart/2005/8/layout/lProcess2"/>
    <dgm:cxn modelId="{5141FEC2-8722-47BE-B724-FCA9CE5F9775}" type="presParOf" srcId="{604AA9C6-048A-487D-94DF-A21240EF60DC}" destId="{2A2CC454-4A5D-4925-BAAB-D61688DC06D5}" srcOrd="7" destOrd="0" presId="urn:microsoft.com/office/officeart/2005/8/layout/lProcess2"/>
    <dgm:cxn modelId="{F3A8D3A6-3F38-493F-A2AC-3CC68DC87293}" type="presParOf" srcId="{604AA9C6-048A-487D-94DF-A21240EF60DC}" destId="{DB26CDF5-8DCD-4D9A-8248-9AC6CC762897}" srcOrd="8" destOrd="0" presId="urn:microsoft.com/office/officeart/2005/8/layout/lProcess2"/>
    <dgm:cxn modelId="{F356BEBA-5EC3-482B-BAAF-F244E5C2F9D3}" type="presParOf" srcId="{DB26CDF5-8DCD-4D9A-8248-9AC6CC762897}" destId="{A598CE99-F4EE-4897-8015-400C9A50C798}" srcOrd="0" destOrd="0" presId="urn:microsoft.com/office/officeart/2005/8/layout/lProcess2"/>
    <dgm:cxn modelId="{ED2CF52A-108D-4323-B1F3-A4B75119D9CB}" type="presParOf" srcId="{DB26CDF5-8DCD-4D9A-8248-9AC6CC762897}" destId="{697B908D-18BA-43A3-A8D5-2678E7A19348}" srcOrd="1" destOrd="0" presId="urn:microsoft.com/office/officeart/2005/8/layout/lProcess2"/>
    <dgm:cxn modelId="{5C71A3FA-1D00-40AA-B3DF-15A2D0B08BF2}" type="presParOf" srcId="{DB26CDF5-8DCD-4D9A-8248-9AC6CC762897}" destId="{1D2A2882-4A52-4185-A817-8AA743BF31E9}" srcOrd="2" destOrd="0" presId="urn:microsoft.com/office/officeart/2005/8/layout/lProcess2"/>
    <dgm:cxn modelId="{A8C39422-DA16-41DA-A798-CD8A1374ADFF}" type="presParOf" srcId="{1D2A2882-4A52-4185-A817-8AA743BF31E9}" destId="{BF16038B-8214-42FC-B8B9-39FC4697122E}" srcOrd="0" destOrd="0" presId="urn:microsoft.com/office/officeart/2005/8/layout/lProcess2"/>
    <dgm:cxn modelId="{0C619C08-1B3E-494E-AD0D-62C1BCFBB3FD}" type="presParOf" srcId="{BF16038B-8214-42FC-B8B9-39FC4697122E}" destId="{03617406-C610-42CD-98BA-EBA7EDD7E5CC}" srcOrd="0" destOrd="0" presId="urn:microsoft.com/office/officeart/2005/8/layout/lProcess2"/>
    <dgm:cxn modelId="{AE4F1AC6-7027-4D73-99CB-09C6186F03B8}" type="presParOf" srcId="{BF16038B-8214-42FC-B8B9-39FC4697122E}" destId="{63CF733F-884F-4D93-9CB3-9CD02AF35B8C}" srcOrd="1" destOrd="0" presId="urn:microsoft.com/office/officeart/2005/8/layout/lProcess2"/>
    <dgm:cxn modelId="{3E4AB426-0F72-43A1-A150-BB7806720FF1}" type="presParOf" srcId="{BF16038B-8214-42FC-B8B9-39FC4697122E}" destId="{D8634286-FCEB-4ADD-B689-B7F7DE4ABBDB}" srcOrd="2" destOrd="0" presId="urn:microsoft.com/office/officeart/2005/8/layout/lProcess2"/>
    <dgm:cxn modelId="{53CF18D6-9B95-4C79-BC09-0307CCDC835F}" type="presParOf" srcId="{604AA9C6-048A-487D-94DF-A21240EF60DC}" destId="{00C607CA-F4EB-426E-A164-32BDD6E79793}" srcOrd="9" destOrd="0" presId="urn:microsoft.com/office/officeart/2005/8/layout/lProcess2"/>
    <dgm:cxn modelId="{81E40CB1-56C3-4792-94FD-4868C5E89143}" type="presParOf" srcId="{604AA9C6-048A-487D-94DF-A21240EF60DC}" destId="{E3082FE3-D4D5-40AA-8430-383AA64C8206}" srcOrd="10" destOrd="0" presId="urn:microsoft.com/office/officeart/2005/8/layout/lProcess2"/>
    <dgm:cxn modelId="{103CC8F3-8FD6-4602-99BC-5579C754F714}" type="presParOf" srcId="{E3082FE3-D4D5-40AA-8430-383AA64C8206}" destId="{E2597148-D434-430A-93A6-1790C53E309D}" srcOrd="0" destOrd="0" presId="urn:microsoft.com/office/officeart/2005/8/layout/lProcess2"/>
    <dgm:cxn modelId="{DBF43AB0-7E8A-4ACA-A2A6-45C7F11B8E2C}" type="presParOf" srcId="{E3082FE3-D4D5-40AA-8430-383AA64C8206}" destId="{8493E36C-9965-4468-B8A0-9F45532DBD53}" srcOrd="1" destOrd="0" presId="urn:microsoft.com/office/officeart/2005/8/layout/lProcess2"/>
    <dgm:cxn modelId="{6F1CD915-ACEE-4601-ACAB-D8110A05BF3C}" type="presParOf" srcId="{E3082FE3-D4D5-40AA-8430-383AA64C8206}" destId="{E7F09ACD-7585-4602-9E68-338D2A874D68}" srcOrd="2" destOrd="0" presId="urn:microsoft.com/office/officeart/2005/8/layout/lProcess2"/>
    <dgm:cxn modelId="{D5B4C787-3B07-4C5B-A1A7-2DA837940D92}" type="presParOf" srcId="{E7F09ACD-7585-4602-9E68-338D2A874D68}" destId="{B8FCA7C5-DE95-44F2-AC80-2DADB442F9E4}" srcOrd="0" destOrd="0" presId="urn:microsoft.com/office/officeart/2005/8/layout/lProcess2"/>
    <dgm:cxn modelId="{33B354ED-B9A2-49E5-ACCA-5EA7E8190514}" type="presParOf" srcId="{B8FCA7C5-DE95-44F2-AC80-2DADB442F9E4}" destId="{27180C8F-1E61-4746-A780-3FD8338311A5}" srcOrd="0" destOrd="0" presId="urn:microsoft.com/office/officeart/2005/8/layout/lProcess2"/>
    <dgm:cxn modelId="{B4CCD59E-17CC-4816-BBA0-94C8FCC74AA3}" type="presParOf" srcId="{B8FCA7C5-DE95-44F2-AC80-2DADB442F9E4}" destId="{97D5C0C1-8F05-4771-8047-B558F097F7A1}" srcOrd="1" destOrd="0" presId="urn:microsoft.com/office/officeart/2005/8/layout/lProcess2"/>
    <dgm:cxn modelId="{8D4E5DC3-3BBD-4EA4-A876-2F86E37CA4E1}" type="presParOf" srcId="{B8FCA7C5-DE95-44F2-AC80-2DADB442F9E4}" destId="{8DC14228-E333-443B-90F0-DC3EF938B0EA}" srcOrd="2" destOrd="0" presId="urn:microsoft.com/office/officeart/2005/8/layout/lProcess2"/>
    <dgm:cxn modelId="{1B56047F-4115-4CEB-AAA9-E53F4F1AE535}" type="presParOf" srcId="{604AA9C6-048A-487D-94DF-A21240EF60DC}" destId="{268B2959-404F-49AF-AABC-865C1AB6CB2B}" srcOrd="11" destOrd="0" presId="urn:microsoft.com/office/officeart/2005/8/layout/lProcess2"/>
    <dgm:cxn modelId="{671461F9-146B-4116-BC05-A34CC53B84D1}" type="presParOf" srcId="{604AA9C6-048A-487D-94DF-A21240EF60DC}" destId="{2C69E07B-D744-4047-B7AF-02ADB0D245CE}" srcOrd="12" destOrd="0" presId="urn:microsoft.com/office/officeart/2005/8/layout/lProcess2"/>
    <dgm:cxn modelId="{0A664D3F-FC65-4B79-B5BD-E5C0429A23AA}" type="presParOf" srcId="{2C69E07B-D744-4047-B7AF-02ADB0D245CE}" destId="{4B8BF886-31F7-4E86-A241-8398A15F2BE8}" srcOrd="0" destOrd="0" presId="urn:microsoft.com/office/officeart/2005/8/layout/lProcess2"/>
    <dgm:cxn modelId="{CCECF3D1-726E-4079-939D-FE8B7512EDEE}" type="presParOf" srcId="{2C69E07B-D744-4047-B7AF-02ADB0D245CE}" destId="{B98B1696-186E-486F-B386-3860B4E0B9A4}" srcOrd="1" destOrd="0" presId="urn:microsoft.com/office/officeart/2005/8/layout/lProcess2"/>
    <dgm:cxn modelId="{5F86429A-C739-4B92-B881-1FE0BC172DC7}" type="presParOf" srcId="{2C69E07B-D744-4047-B7AF-02ADB0D245CE}" destId="{19A20997-1127-445C-979F-BD4B11ABB90D}" srcOrd="2" destOrd="0" presId="urn:microsoft.com/office/officeart/2005/8/layout/lProcess2"/>
    <dgm:cxn modelId="{17BD205B-6F4D-46A6-BD59-4E6FAF307C3B}" type="presParOf" srcId="{19A20997-1127-445C-979F-BD4B11ABB90D}" destId="{182163AC-D75E-44CD-9892-689EB7D95E4D}" srcOrd="0" destOrd="0" presId="urn:microsoft.com/office/officeart/2005/8/layout/lProcess2"/>
    <dgm:cxn modelId="{7971387A-567A-4FEC-A1B0-A0462CF0B394}" type="presParOf" srcId="{182163AC-D75E-44CD-9892-689EB7D95E4D}" destId="{9D2A5AE0-6BC2-432C-B615-10A86C30BCDD}" srcOrd="0" destOrd="0" presId="urn:microsoft.com/office/officeart/2005/8/layout/lProcess2"/>
    <dgm:cxn modelId="{363ABF3A-6F0D-473F-B256-CF154613B729}" type="presParOf" srcId="{182163AC-D75E-44CD-9892-689EB7D95E4D}" destId="{0A657774-1E52-4116-A5CA-3C925A8706CE}" srcOrd="1" destOrd="0" presId="urn:microsoft.com/office/officeart/2005/8/layout/lProcess2"/>
    <dgm:cxn modelId="{C4C540D5-9111-4F9B-AC85-D79BFD82A579}" type="presParOf" srcId="{182163AC-D75E-44CD-9892-689EB7D95E4D}" destId="{DB870CAC-AA72-4C11-95C8-7D024449B93B}" srcOrd="2" destOrd="0" presId="urn:microsoft.com/office/officeart/2005/8/layout/l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DB23D-277F-45C0-9079-9FBF0003B5C1}">
      <dsp:nvSpPr>
        <dsp:cNvPr id="0" name=""/>
        <dsp:cNvSpPr/>
      </dsp:nvSpPr>
      <dsp:spPr>
        <a:xfrm>
          <a:off x="3368510" y="2210"/>
          <a:ext cx="3842212" cy="1737771"/>
        </a:xfrm>
        <a:prstGeom prst="rect">
          <a:avLst/>
        </a:prstGeom>
        <a:solidFill>
          <a:srgbClr val="324E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Traditional Navigable Waters and Adjacent Wetlands</a:t>
          </a:r>
        </a:p>
      </dsp:txBody>
      <dsp:txXfrm>
        <a:off x="3368510" y="2210"/>
        <a:ext cx="3842212" cy="1737771"/>
      </dsp:txXfrm>
    </dsp:sp>
    <dsp:sp modelId="{C229949C-5DD4-4119-86D5-EB7B5F898914}">
      <dsp:nvSpPr>
        <dsp:cNvPr id="0" name=""/>
        <dsp:cNvSpPr/>
      </dsp:nvSpPr>
      <dsp:spPr>
        <a:xfrm>
          <a:off x="1476077" y="2210"/>
          <a:ext cx="1720393" cy="17377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B402F-EAE2-433B-AB94-F798E9B0F623}">
      <dsp:nvSpPr>
        <dsp:cNvPr id="0" name=""/>
        <dsp:cNvSpPr/>
      </dsp:nvSpPr>
      <dsp:spPr>
        <a:xfrm>
          <a:off x="1476077" y="2026714"/>
          <a:ext cx="3842212" cy="1737771"/>
        </a:xfrm>
        <a:prstGeom prst="rect">
          <a:avLst/>
        </a:prstGeom>
        <a:solidFill>
          <a:srgbClr val="D3C1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Perennial and Intermittent Tributaries and Certain Wetlands</a:t>
          </a:r>
        </a:p>
      </dsp:txBody>
      <dsp:txXfrm>
        <a:off x="1476077" y="2026714"/>
        <a:ext cx="3842212" cy="1737771"/>
      </dsp:txXfrm>
    </dsp:sp>
    <dsp:sp modelId="{F5FE9564-B628-4C45-9FB8-1640781694C6}">
      <dsp:nvSpPr>
        <dsp:cNvPr id="0" name=""/>
        <dsp:cNvSpPr/>
      </dsp:nvSpPr>
      <dsp:spPr>
        <a:xfrm>
          <a:off x="5490329" y="2026714"/>
          <a:ext cx="1720393" cy="17377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65809-AF50-4B89-8904-009B41AAD716}">
      <dsp:nvSpPr>
        <dsp:cNvPr id="0" name=""/>
        <dsp:cNvSpPr/>
      </dsp:nvSpPr>
      <dsp:spPr>
        <a:xfrm>
          <a:off x="3368510" y="4051217"/>
          <a:ext cx="3842212" cy="1737771"/>
        </a:xfrm>
        <a:prstGeom prst="rect">
          <a:avLst/>
        </a:prstGeom>
        <a:solidFill>
          <a:srgbClr val="5C89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Ephemeral Tributaries and Wetlands with a Significant Nexus</a:t>
          </a:r>
        </a:p>
      </dsp:txBody>
      <dsp:txXfrm>
        <a:off x="3368510" y="4051217"/>
        <a:ext cx="3842212" cy="1737771"/>
      </dsp:txXfrm>
    </dsp:sp>
    <dsp:sp modelId="{7B5F4768-D85E-448C-9748-71FE1D2E9B13}">
      <dsp:nvSpPr>
        <dsp:cNvPr id="0" name=""/>
        <dsp:cNvSpPr/>
      </dsp:nvSpPr>
      <dsp:spPr>
        <a:xfrm>
          <a:off x="1476077" y="4051217"/>
          <a:ext cx="1720393" cy="17377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E72D9-BA36-4356-B4CF-05A5D4665942}">
      <dsp:nvSpPr>
        <dsp:cNvPr id="0" name=""/>
        <dsp:cNvSpPr/>
      </dsp:nvSpPr>
      <dsp:spPr>
        <a:xfrm>
          <a:off x="0" y="0"/>
          <a:ext cx="1045909" cy="3937138"/>
        </a:xfrm>
        <a:prstGeom prst="roundRect">
          <a:avLst>
            <a:gd name="adj" fmla="val 10000"/>
          </a:avLst>
        </a:prstGeom>
        <a:solidFill>
          <a:srgbClr val="5C8984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47000" endPos="11000" dist="381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Point Source Permits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0" y="0"/>
        <a:ext cx="1045909" cy="1181141"/>
      </dsp:txXfrm>
    </dsp:sp>
    <dsp:sp modelId="{91AAAF33-3EB6-43C5-A17E-E10A1FC79256}">
      <dsp:nvSpPr>
        <dsp:cNvPr id="0" name=""/>
        <dsp:cNvSpPr/>
      </dsp:nvSpPr>
      <dsp:spPr>
        <a:xfrm>
          <a:off x="110258" y="1334861"/>
          <a:ext cx="836727" cy="928993"/>
        </a:xfrm>
        <a:prstGeom prst="roundRect">
          <a:avLst>
            <a:gd name="adj" fmla="val 10000"/>
          </a:avLst>
        </a:prstGeom>
        <a:solidFill>
          <a:srgbClr val="D6E2E1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</a:t>
          </a:r>
          <a:endParaRPr lang="en-US" sz="2200" kern="1200" dirty="0"/>
        </a:p>
      </dsp:txBody>
      <dsp:txXfrm>
        <a:off x="134765" y="1359368"/>
        <a:ext cx="787713" cy="879979"/>
      </dsp:txXfrm>
    </dsp:sp>
    <dsp:sp modelId="{EF27B1A1-1113-4B74-B1B9-BAE613FCDCAA}">
      <dsp:nvSpPr>
        <dsp:cNvPr id="0" name=""/>
        <dsp:cNvSpPr/>
      </dsp:nvSpPr>
      <dsp:spPr>
        <a:xfrm>
          <a:off x="110258" y="2657568"/>
          <a:ext cx="836727" cy="928993"/>
        </a:xfrm>
        <a:prstGeom prst="roundRect">
          <a:avLst>
            <a:gd name="adj" fmla="val 10000"/>
          </a:avLst>
        </a:prstGeom>
        <a:solidFill>
          <a:srgbClr val="FFE5E5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rgbClr val="FF0000"/>
              </a:solidFill>
            </a:rPr>
            <a:t>No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134765" y="2682075"/>
        <a:ext cx="787713" cy="879979"/>
      </dsp:txXfrm>
    </dsp:sp>
    <dsp:sp modelId="{4FBE86FB-D933-449E-9EA6-E0E35237AE05}">
      <dsp:nvSpPr>
        <dsp:cNvPr id="0" name=""/>
        <dsp:cNvSpPr/>
      </dsp:nvSpPr>
      <dsp:spPr>
        <a:xfrm>
          <a:off x="1130019" y="0"/>
          <a:ext cx="1045909" cy="3937138"/>
        </a:xfrm>
        <a:prstGeom prst="roundRect">
          <a:avLst>
            <a:gd name="adj" fmla="val 10000"/>
          </a:avLst>
        </a:prstGeom>
        <a:solidFill>
          <a:srgbClr val="5C8984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47000" endPos="11000" dist="381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Set Water Quality Standards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130019" y="0"/>
        <a:ext cx="1045909" cy="1181141"/>
      </dsp:txXfrm>
    </dsp:sp>
    <dsp:sp modelId="{3B5BBE2D-AF05-4F46-970F-73064DBF48D7}">
      <dsp:nvSpPr>
        <dsp:cNvPr id="0" name=""/>
        <dsp:cNvSpPr/>
      </dsp:nvSpPr>
      <dsp:spPr>
        <a:xfrm>
          <a:off x="1234610" y="1334861"/>
          <a:ext cx="836727" cy="928993"/>
        </a:xfrm>
        <a:prstGeom prst="roundRect">
          <a:avLst>
            <a:gd name="adj" fmla="val 10000"/>
          </a:avLst>
        </a:prstGeom>
        <a:solidFill>
          <a:srgbClr val="D6E2E1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 </a:t>
          </a:r>
          <a:endParaRPr lang="en-US" sz="2200" kern="1200" dirty="0"/>
        </a:p>
      </dsp:txBody>
      <dsp:txXfrm>
        <a:off x="1259117" y="1359368"/>
        <a:ext cx="787713" cy="879979"/>
      </dsp:txXfrm>
    </dsp:sp>
    <dsp:sp modelId="{C40A5F60-7DA3-488E-857E-72692D10DFF5}">
      <dsp:nvSpPr>
        <dsp:cNvPr id="0" name=""/>
        <dsp:cNvSpPr/>
      </dsp:nvSpPr>
      <dsp:spPr>
        <a:xfrm>
          <a:off x="1217466" y="2652406"/>
          <a:ext cx="836727" cy="928993"/>
        </a:xfrm>
        <a:prstGeom prst="roundRect">
          <a:avLst>
            <a:gd name="adj" fmla="val 10000"/>
          </a:avLst>
        </a:prstGeom>
        <a:solidFill>
          <a:srgbClr val="D6E2E1"/>
        </a:solidFill>
        <a:ln w="28575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Yes </a:t>
          </a:r>
          <a:endParaRPr lang="en-US" sz="2200" b="1" kern="1200" dirty="0">
            <a:solidFill>
              <a:schemeClr val="dk1">
                <a:hueOff val="0"/>
                <a:satOff val="0"/>
                <a:lumOff val="0"/>
              </a:schemeClr>
            </a:solidFill>
          </a:endParaRPr>
        </a:p>
      </dsp:txBody>
      <dsp:txXfrm>
        <a:off x="1241973" y="2676913"/>
        <a:ext cx="787713" cy="879979"/>
      </dsp:txXfrm>
    </dsp:sp>
    <dsp:sp modelId="{EEE64723-0070-4163-BE2A-46CC6D0193CA}">
      <dsp:nvSpPr>
        <dsp:cNvPr id="0" name=""/>
        <dsp:cNvSpPr/>
      </dsp:nvSpPr>
      <dsp:spPr>
        <a:xfrm>
          <a:off x="2254372" y="0"/>
          <a:ext cx="1045909" cy="3937138"/>
        </a:xfrm>
        <a:prstGeom prst="roundRect">
          <a:avLst>
            <a:gd name="adj" fmla="val 10000"/>
          </a:avLst>
        </a:prstGeom>
        <a:solidFill>
          <a:srgbClr val="5C8984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47000" endPos="11000" dist="381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Enforce Standards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254372" y="0"/>
        <a:ext cx="1045909" cy="1181141"/>
      </dsp:txXfrm>
    </dsp:sp>
    <dsp:sp modelId="{A4E3F900-167F-4D75-8F23-4935EB3B3793}">
      <dsp:nvSpPr>
        <dsp:cNvPr id="0" name=""/>
        <dsp:cNvSpPr/>
      </dsp:nvSpPr>
      <dsp:spPr>
        <a:xfrm>
          <a:off x="2358963" y="1334861"/>
          <a:ext cx="836727" cy="928993"/>
        </a:xfrm>
        <a:prstGeom prst="roundRect">
          <a:avLst>
            <a:gd name="adj" fmla="val 10000"/>
          </a:avLst>
        </a:prstGeom>
        <a:solidFill>
          <a:srgbClr val="D6E2E1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 </a:t>
          </a:r>
          <a:endParaRPr lang="en-US" sz="2200" kern="1200" dirty="0"/>
        </a:p>
      </dsp:txBody>
      <dsp:txXfrm>
        <a:off x="2383470" y="1359368"/>
        <a:ext cx="787713" cy="879979"/>
      </dsp:txXfrm>
    </dsp:sp>
    <dsp:sp modelId="{5B8EE01F-5455-4D70-921F-258EB6BD8714}">
      <dsp:nvSpPr>
        <dsp:cNvPr id="0" name=""/>
        <dsp:cNvSpPr/>
      </dsp:nvSpPr>
      <dsp:spPr>
        <a:xfrm>
          <a:off x="2358963" y="2657568"/>
          <a:ext cx="836727" cy="928993"/>
        </a:xfrm>
        <a:prstGeom prst="roundRect">
          <a:avLst>
            <a:gd name="adj" fmla="val 10000"/>
          </a:avLst>
        </a:prstGeom>
        <a:solidFill>
          <a:srgbClr val="D6E2E1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</a:t>
          </a:r>
          <a:endParaRPr lang="en-US" sz="2200" kern="1200" dirty="0"/>
        </a:p>
      </dsp:txBody>
      <dsp:txXfrm>
        <a:off x="2383470" y="2682075"/>
        <a:ext cx="787713" cy="879979"/>
      </dsp:txXfrm>
    </dsp:sp>
    <dsp:sp modelId="{ABC04B7F-CD75-45C8-96EA-C901207D3921}">
      <dsp:nvSpPr>
        <dsp:cNvPr id="0" name=""/>
        <dsp:cNvSpPr/>
      </dsp:nvSpPr>
      <dsp:spPr>
        <a:xfrm>
          <a:off x="3378724" y="0"/>
          <a:ext cx="1045909" cy="3937138"/>
        </a:xfrm>
        <a:prstGeom prst="roundRect">
          <a:avLst>
            <a:gd name="adj" fmla="val 10000"/>
          </a:avLst>
        </a:prstGeom>
        <a:solidFill>
          <a:srgbClr val="5C8984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47000" endPos="11000" dist="381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TMDLs*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378724" y="0"/>
        <a:ext cx="1045909" cy="1181141"/>
      </dsp:txXfrm>
    </dsp:sp>
    <dsp:sp modelId="{AC68C2C2-F79E-41A9-A0F8-7963097F06C2}">
      <dsp:nvSpPr>
        <dsp:cNvPr id="0" name=""/>
        <dsp:cNvSpPr/>
      </dsp:nvSpPr>
      <dsp:spPr>
        <a:xfrm>
          <a:off x="3483315" y="1334861"/>
          <a:ext cx="836727" cy="928993"/>
        </a:xfrm>
        <a:prstGeom prst="roundRect">
          <a:avLst>
            <a:gd name="adj" fmla="val 10000"/>
          </a:avLst>
        </a:prstGeom>
        <a:solidFill>
          <a:srgbClr val="D6E2E1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Yes 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507822" y="1359368"/>
        <a:ext cx="787713" cy="879979"/>
      </dsp:txXfrm>
    </dsp:sp>
    <dsp:sp modelId="{1214C82D-BF61-484C-82F5-CE687F97E72B}">
      <dsp:nvSpPr>
        <dsp:cNvPr id="0" name=""/>
        <dsp:cNvSpPr/>
      </dsp:nvSpPr>
      <dsp:spPr>
        <a:xfrm>
          <a:off x="3483315" y="2657568"/>
          <a:ext cx="836727" cy="928993"/>
        </a:xfrm>
        <a:prstGeom prst="roundRect">
          <a:avLst>
            <a:gd name="adj" fmla="val 10000"/>
          </a:avLst>
        </a:prstGeom>
        <a:solidFill>
          <a:srgbClr val="FFE5E5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rgbClr val="FF0000"/>
              </a:solidFill>
            </a:rPr>
            <a:t>No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3507822" y="2682075"/>
        <a:ext cx="787713" cy="879979"/>
      </dsp:txXfrm>
    </dsp:sp>
    <dsp:sp modelId="{A598CE99-F4EE-4897-8015-400C9A50C798}">
      <dsp:nvSpPr>
        <dsp:cNvPr id="0" name=""/>
        <dsp:cNvSpPr/>
      </dsp:nvSpPr>
      <dsp:spPr>
        <a:xfrm>
          <a:off x="4503076" y="0"/>
          <a:ext cx="1045909" cy="3937138"/>
        </a:xfrm>
        <a:prstGeom prst="roundRect">
          <a:avLst>
            <a:gd name="adj" fmla="val 10000"/>
          </a:avLst>
        </a:prstGeom>
        <a:solidFill>
          <a:srgbClr val="5C8984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47000" endPos="11000" dist="381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Dredge and Fill Permits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4503076" y="0"/>
        <a:ext cx="1045909" cy="1181141"/>
      </dsp:txXfrm>
    </dsp:sp>
    <dsp:sp modelId="{03617406-C610-42CD-98BA-EBA7EDD7E5CC}">
      <dsp:nvSpPr>
        <dsp:cNvPr id="0" name=""/>
        <dsp:cNvSpPr/>
      </dsp:nvSpPr>
      <dsp:spPr>
        <a:xfrm>
          <a:off x="4607667" y="1334861"/>
          <a:ext cx="836727" cy="928993"/>
        </a:xfrm>
        <a:prstGeom prst="roundRect">
          <a:avLst>
            <a:gd name="adj" fmla="val 10000"/>
          </a:avLst>
        </a:prstGeom>
        <a:solidFill>
          <a:srgbClr val="D6E2E1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Yes**</a:t>
          </a:r>
          <a:endParaRPr lang="en-US" sz="2200" kern="1200" dirty="0"/>
        </a:p>
      </dsp:txBody>
      <dsp:txXfrm>
        <a:off x="4632174" y="1359368"/>
        <a:ext cx="787713" cy="879979"/>
      </dsp:txXfrm>
    </dsp:sp>
    <dsp:sp modelId="{D8634286-FCEB-4ADD-B689-B7F7DE4ABBDB}">
      <dsp:nvSpPr>
        <dsp:cNvPr id="0" name=""/>
        <dsp:cNvSpPr/>
      </dsp:nvSpPr>
      <dsp:spPr>
        <a:xfrm>
          <a:off x="4607667" y="2657568"/>
          <a:ext cx="836727" cy="928993"/>
        </a:xfrm>
        <a:prstGeom prst="roundRect">
          <a:avLst>
            <a:gd name="adj" fmla="val 10000"/>
          </a:avLst>
        </a:prstGeom>
        <a:solidFill>
          <a:srgbClr val="FFE5E5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rgbClr val="FF0000"/>
              </a:solidFill>
            </a:rPr>
            <a:t>No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4632174" y="2682075"/>
        <a:ext cx="787713" cy="879979"/>
      </dsp:txXfrm>
    </dsp:sp>
    <dsp:sp modelId="{E2597148-D434-430A-93A6-1790C53E309D}">
      <dsp:nvSpPr>
        <dsp:cNvPr id="0" name=""/>
        <dsp:cNvSpPr/>
      </dsp:nvSpPr>
      <dsp:spPr>
        <a:xfrm>
          <a:off x="5627428" y="0"/>
          <a:ext cx="1045909" cy="3937138"/>
        </a:xfrm>
        <a:prstGeom prst="roundRect">
          <a:avLst>
            <a:gd name="adj" fmla="val 10000"/>
          </a:avLst>
        </a:prstGeom>
        <a:solidFill>
          <a:srgbClr val="5C8984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47000" endPos="11000" dist="381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Nonpoint Source Grants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5627428" y="0"/>
        <a:ext cx="1045909" cy="1181141"/>
      </dsp:txXfrm>
    </dsp:sp>
    <dsp:sp modelId="{27180C8F-1E61-4746-A780-3FD8338311A5}">
      <dsp:nvSpPr>
        <dsp:cNvPr id="0" name=""/>
        <dsp:cNvSpPr/>
      </dsp:nvSpPr>
      <dsp:spPr>
        <a:xfrm>
          <a:off x="5732019" y="1334861"/>
          <a:ext cx="836727" cy="928993"/>
        </a:xfrm>
        <a:prstGeom prst="roundRect">
          <a:avLst>
            <a:gd name="adj" fmla="val 10000"/>
          </a:avLst>
        </a:prstGeom>
        <a:solidFill>
          <a:srgbClr val="D6E2E1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</a:rPr>
            <a:t>Yes</a:t>
          </a:r>
          <a:endParaRPr lang="en-US" sz="2200" b="0" kern="1200" dirty="0">
            <a:solidFill>
              <a:schemeClr val="bg1"/>
            </a:solidFill>
          </a:endParaRPr>
        </a:p>
      </dsp:txBody>
      <dsp:txXfrm>
        <a:off x="5756526" y="1359368"/>
        <a:ext cx="787713" cy="879979"/>
      </dsp:txXfrm>
    </dsp:sp>
    <dsp:sp modelId="{8DC14228-E333-443B-90F0-DC3EF938B0EA}">
      <dsp:nvSpPr>
        <dsp:cNvPr id="0" name=""/>
        <dsp:cNvSpPr/>
      </dsp:nvSpPr>
      <dsp:spPr>
        <a:xfrm>
          <a:off x="5732019" y="2657568"/>
          <a:ext cx="836727" cy="928993"/>
        </a:xfrm>
        <a:prstGeom prst="roundRect">
          <a:avLst>
            <a:gd name="adj" fmla="val 10000"/>
          </a:avLst>
        </a:prstGeom>
        <a:solidFill>
          <a:srgbClr val="FFE5E5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rgbClr val="FF0000"/>
              </a:solidFill>
            </a:rPr>
            <a:t>No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5756526" y="2682075"/>
        <a:ext cx="787713" cy="879979"/>
      </dsp:txXfrm>
    </dsp:sp>
    <dsp:sp modelId="{4B8BF886-31F7-4E86-A241-8398A15F2BE8}">
      <dsp:nvSpPr>
        <dsp:cNvPr id="0" name=""/>
        <dsp:cNvSpPr/>
      </dsp:nvSpPr>
      <dsp:spPr>
        <a:xfrm>
          <a:off x="6751781" y="0"/>
          <a:ext cx="1045909" cy="3937138"/>
        </a:xfrm>
        <a:prstGeom prst="roundRect">
          <a:avLst>
            <a:gd name="adj" fmla="val 10000"/>
          </a:avLst>
        </a:prstGeom>
        <a:solidFill>
          <a:srgbClr val="5C8984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47000" endPos="11000" dist="381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Standards Certs. for Federal Permits 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6751781" y="0"/>
        <a:ext cx="1045909" cy="1181141"/>
      </dsp:txXfrm>
    </dsp:sp>
    <dsp:sp modelId="{9D2A5AE0-6BC2-432C-B615-10A86C30BCDD}">
      <dsp:nvSpPr>
        <dsp:cNvPr id="0" name=""/>
        <dsp:cNvSpPr/>
      </dsp:nvSpPr>
      <dsp:spPr>
        <a:xfrm>
          <a:off x="6856372" y="1331674"/>
          <a:ext cx="836727" cy="940381"/>
        </a:xfrm>
        <a:prstGeom prst="roundRect">
          <a:avLst>
            <a:gd name="adj" fmla="val 10000"/>
          </a:avLst>
        </a:prstGeom>
        <a:solidFill>
          <a:srgbClr val="D6E2E1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</a:rPr>
            <a:t>Yes</a:t>
          </a:r>
          <a:endParaRPr lang="en-US" sz="2200" b="0" kern="1200" dirty="0">
            <a:solidFill>
              <a:schemeClr val="tx1"/>
            </a:solidFill>
          </a:endParaRPr>
        </a:p>
      </dsp:txBody>
      <dsp:txXfrm>
        <a:off x="6880879" y="1356181"/>
        <a:ext cx="787713" cy="891367"/>
      </dsp:txXfrm>
    </dsp:sp>
    <dsp:sp modelId="{DB870CAC-AA72-4C11-95C8-7D024449B93B}">
      <dsp:nvSpPr>
        <dsp:cNvPr id="0" name=""/>
        <dsp:cNvSpPr/>
      </dsp:nvSpPr>
      <dsp:spPr>
        <a:xfrm>
          <a:off x="6848757" y="2677833"/>
          <a:ext cx="836727" cy="923977"/>
        </a:xfrm>
        <a:prstGeom prst="roundRect">
          <a:avLst>
            <a:gd name="adj" fmla="val 10000"/>
          </a:avLst>
        </a:prstGeom>
        <a:solidFill>
          <a:srgbClr val="FFE5E5"/>
        </a:solidFill>
        <a:ln w="25400" cap="flat" cmpd="sng" algn="ctr">
          <a:solidFill>
            <a:schemeClr val="dk1">
              <a:alpha val="95000"/>
            </a:schemeClr>
          </a:solidFill>
          <a:prstDash val="solid"/>
          <a:bevel/>
        </a:ln>
        <a:effectLst>
          <a:reflection stA="45000" endPos="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No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6873264" y="2702340"/>
        <a:ext cx="787713" cy="874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AE24390E-CFEA-43D7-B728-FE985C7330D8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175A6592-8C83-4499-BAA3-3293923D9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4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Meeting Purpose:</a:t>
            </a:r>
          </a:p>
          <a:p>
            <a:endParaRPr lang="en-US" i="0" dirty="0"/>
          </a:p>
          <a:p>
            <a:r>
              <a:rPr lang="en-US" b="1" i="0" dirty="0"/>
              <a:t>To provide an update on the WOTUS Rule and final analysis</a:t>
            </a:r>
            <a:r>
              <a:rPr lang="en-US" b="1" i="0" baseline="0" dirty="0"/>
              <a:t> on impacts</a:t>
            </a:r>
          </a:p>
          <a:p>
            <a:r>
              <a:rPr lang="en-US" b="1" i="0" baseline="0" dirty="0"/>
              <a:t>Update on the gap and the risk to state</a:t>
            </a:r>
          </a:p>
          <a:p>
            <a:r>
              <a:rPr lang="en-US" b="1" i="0" baseline="0" dirty="0"/>
              <a:t>Update on legislative activity</a:t>
            </a:r>
          </a:p>
          <a:p>
            <a:r>
              <a:rPr lang="en-US" b="1" i="0" baseline="0" dirty="0"/>
              <a:t>Report on input received to date</a:t>
            </a:r>
          </a:p>
          <a:p>
            <a:r>
              <a:rPr lang="en-US" b="1" i="0" baseline="0" dirty="0"/>
              <a:t>Introduce work group structure</a:t>
            </a:r>
          </a:p>
          <a:p>
            <a:r>
              <a:rPr lang="en-US" b="1" i="0" baseline="0" dirty="0"/>
              <a:t>Timeline of next steps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16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March-April – Advisory</a:t>
            </a:r>
            <a:r>
              <a:rPr lang="en-US" baseline="0" dirty="0"/>
              <a:t>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May –stakeholder meetings &amp; Workgroup formation if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August – full program outline &amp; stakeholder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21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Kiwanis</a:t>
            </a:r>
            <a:r>
              <a:rPr lang="en-US" baseline="0" dirty="0"/>
              <a:t> Lake – urban isolated lake – non-</a:t>
            </a:r>
            <a:r>
              <a:rPr lang="en-US" baseline="0" dirty="0" err="1"/>
              <a:t>wotus</a:t>
            </a:r>
            <a:endParaRPr lang="en-US" baseline="0" dirty="0"/>
          </a:p>
          <a:p>
            <a:r>
              <a:rPr lang="en-US" baseline="0" dirty="0"/>
              <a:t>Slide Rock/Oak Creek – may be non-</a:t>
            </a:r>
            <a:r>
              <a:rPr lang="en-US" baseline="0" dirty="0" err="1"/>
              <a:t>wotus</a:t>
            </a:r>
            <a:r>
              <a:rPr lang="en-US" baseline="0" dirty="0"/>
              <a:t>; recreation area to protect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9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8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3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5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7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34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1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6592-8C83-4499-BAA3-3293923D987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5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4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4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7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29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9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1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FB77F2-EE1C-944E-9259-598897464F4B}"/>
              </a:ext>
            </a:extLst>
          </p:cNvPr>
          <p:cNvSpPr/>
          <p:nvPr userDrawn="1"/>
        </p:nvSpPr>
        <p:spPr>
          <a:xfrm>
            <a:off x="0" y="0"/>
            <a:ext cx="9144000" cy="7696200"/>
          </a:xfrm>
          <a:prstGeom prst="rect">
            <a:avLst/>
          </a:prstGeom>
          <a:solidFill>
            <a:srgbClr val="688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noFill/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67D75-CC3F-2043-94AA-3C7E6AE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5901" y="5219773"/>
            <a:ext cx="1916599" cy="1481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1836AA-FD4C-C044-A59E-DA447A944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5958315" y="78271"/>
            <a:ext cx="3056669" cy="30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1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2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8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01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5C898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C89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51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12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9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79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7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7010400" cy="41116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>
            <a:lvl1pPr marL="342900" indent="-342900">
              <a:buClr>
                <a:srgbClr val="00666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006666"/>
              </a:buClr>
              <a:defRPr/>
            </a:lvl2pPr>
            <a:lvl3pPr>
              <a:buClr>
                <a:srgbClr val="006666"/>
              </a:buClr>
              <a:defRPr/>
            </a:lvl3pPr>
            <a:lvl4pPr>
              <a:buClr>
                <a:srgbClr val="006666"/>
              </a:buClr>
              <a:defRPr/>
            </a:lvl4pPr>
            <a:lvl5pPr>
              <a:buClr>
                <a:srgbClr val="00666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1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ith Green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81400"/>
            <a:ext cx="9144000" cy="2209800"/>
          </a:xfrm>
          <a:prstGeom prst="rect">
            <a:avLst/>
          </a:prstGeom>
          <a:solidFill>
            <a:srgbClr val="5C8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81400"/>
            <a:ext cx="7772400" cy="8255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4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ith Tan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81400"/>
            <a:ext cx="9144000" cy="2209800"/>
          </a:xfrm>
          <a:prstGeom prst="rect">
            <a:avLst/>
          </a:prstGeom>
          <a:solidFill>
            <a:srgbClr val="D2C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81400"/>
            <a:ext cx="7772400" cy="8255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6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C898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8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8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3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104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6B18-137A-4AB5-81CE-F54D5D0A9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1" r:id="rId4"/>
    <p:sldLayoutId id="2147483663" r:id="rId5"/>
    <p:sldLayoutId id="2147483662" r:id="rId6"/>
    <p:sldLayoutId id="2147483652" r:id="rId7"/>
    <p:sldLayoutId id="2147483653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C898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C8984"/>
        </a:buClr>
        <a:buSzPct val="75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C8984"/>
        </a:buClr>
        <a:buSzPct val="7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C8984"/>
        </a:buClr>
        <a:buSzPct val="7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C8984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F47FB4-6E57-0845-B54B-5EB099088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4000"/>
          </a:blip>
          <a:srcRect r="5735"/>
          <a:stretch/>
        </p:blipFill>
        <p:spPr>
          <a:xfrm>
            <a:off x="6600304" y="520852"/>
            <a:ext cx="2543696" cy="26984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CAFAFE-8371-7B42-AE86-4C7CE9BC89FE}"/>
              </a:ext>
            </a:extLst>
          </p:cNvPr>
          <p:cNvSpPr/>
          <p:nvPr userDrawn="1"/>
        </p:nvSpPr>
        <p:spPr>
          <a:xfrm>
            <a:off x="0" y="2082"/>
            <a:ext cx="9144000" cy="728473"/>
          </a:xfrm>
          <a:prstGeom prst="rect">
            <a:avLst/>
          </a:prstGeom>
          <a:solidFill>
            <a:srgbClr val="688AA5"/>
          </a:solidFill>
          <a:ln>
            <a:noFill/>
          </a:ln>
          <a:effectLst>
            <a:outerShdw blurRad="114300" dist="88900" dir="5400000" algn="t" rotWithShape="0">
              <a:srgbClr val="CBB6A4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4CC4-3203-4A5B-A220-1AEBF70FABC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6FCC-687A-4128-AC12-C9F7BA889A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B6E1E5-9F8A-5C42-A2C2-22E3A4E7BA7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69037" y="191762"/>
            <a:ext cx="1690565" cy="5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atersofarizona@azdeq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hyperlink" Target="https://azdeq.gov/woa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3733800" cy="1143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/>
              <a:t>March 17th, 2020</a:t>
            </a:r>
          </a:p>
          <a:p>
            <a:pPr algn="l"/>
            <a:r>
              <a:rPr lang="en-US" dirty="0" smtClean="0"/>
              <a:t>Association of Clean Water Administrators Midyear Meeting</a:t>
            </a:r>
          </a:p>
          <a:p>
            <a:pPr algn="l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067800" cy="1828800"/>
          </a:xfrm>
        </p:spPr>
        <p:txBody>
          <a:bodyPr/>
          <a:lstStyle/>
          <a:p>
            <a:pPr algn="ctr"/>
            <a:r>
              <a:rPr lang="en-US" dirty="0"/>
              <a:t>Arizona Department of Environmental Quality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Navigable Waters Rule and </a:t>
            </a:r>
            <a:br>
              <a:rPr lang="en-US" dirty="0" smtClean="0"/>
            </a:br>
            <a:r>
              <a:rPr lang="en-US" dirty="0" smtClean="0"/>
              <a:t>Protection of Surface Waters in Arizona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9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33"/>
            <a:ext cx="7886700" cy="7921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IMPORTANCE OF A STATE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993775"/>
          </a:xfrm>
          <a:noFill/>
        </p:spPr>
        <p:txBody>
          <a:bodyPr/>
          <a:lstStyle/>
          <a:p>
            <a:r>
              <a:rPr lang="en-US" dirty="0"/>
              <a:t>November 2019 Stakeholder Input</a:t>
            </a:r>
          </a:p>
          <a:p>
            <a:pPr lvl="1"/>
            <a:r>
              <a:rPr lang="en-US" dirty="0"/>
              <a:t>91% important to have a state program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44" y="2162175"/>
            <a:ext cx="7829550" cy="4294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38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263722-428D-224F-8173-154593E3CC36}"/>
              </a:ext>
            </a:extLst>
          </p:cNvPr>
          <p:cNvSpPr/>
          <p:nvPr/>
        </p:nvSpPr>
        <p:spPr>
          <a:xfrm>
            <a:off x="-15992" y="0"/>
            <a:ext cx="9159992" cy="6869994"/>
          </a:xfrm>
          <a:prstGeom prst="rect">
            <a:avLst/>
          </a:prstGeom>
          <a:solidFill>
            <a:srgbClr val="27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09625"/>
            <a:ext cx="7620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7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95750" cy="4351338"/>
          </a:xfrm>
        </p:spPr>
        <p:txBody>
          <a:bodyPr/>
          <a:lstStyle/>
          <a:p>
            <a:r>
              <a:rPr lang="en-US" b="1" dirty="0"/>
              <a:t>Email: </a:t>
            </a:r>
            <a:r>
              <a:rPr lang="en-US" b="1" u="sng" dirty="0">
                <a:hlinkClick r:id="rId3"/>
              </a:rPr>
              <a:t>watersofarizona@azdeq.gov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ADEQ Waters of Arizona Website:  </a:t>
            </a:r>
            <a:r>
              <a:rPr lang="en-US" b="1" u="sng" dirty="0">
                <a:hlinkClick r:id="rId4"/>
              </a:rPr>
              <a:t>https://azdeq.gov/woaz</a:t>
            </a:r>
            <a:endParaRPr lang="en-US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0"/>
            <a:ext cx="3965044" cy="2750853"/>
          </a:xfrm>
          <a:prstGeom prst="rect">
            <a:avLst/>
          </a:prstGeom>
          <a:solidFill>
            <a:schemeClr val="bg1">
              <a:alpha val="72000"/>
            </a:schemeClr>
          </a:solidFill>
          <a:ln w="38100" cap="sq">
            <a:solidFill>
              <a:srgbClr val="5C898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324601" y="3209410"/>
            <a:ext cx="2590800" cy="369332"/>
          </a:xfrm>
          <a:prstGeom prst="rect">
            <a:avLst/>
          </a:prstGeom>
          <a:solidFill>
            <a:srgbClr val="5C898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Urban Lake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3097" y="6339861"/>
            <a:ext cx="15391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 courtesy of Arizona Parks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3064" y="3515698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 courtesy of AZGFD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/>
          <a:stretch/>
        </p:blipFill>
        <p:spPr>
          <a:xfrm>
            <a:off x="4968107" y="3885029"/>
            <a:ext cx="3947293" cy="2799609"/>
          </a:xfrm>
          <a:prstGeom prst="rect">
            <a:avLst/>
          </a:prstGeom>
          <a:ln w="38100" cap="sq">
            <a:solidFill>
              <a:srgbClr val="5C898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819776" y="4194970"/>
            <a:ext cx="3095624" cy="369332"/>
          </a:xfrm>
          <a:prstGeom prst="rect">
            <a:avLst/>
          </a:prstGeom>
          <a:solidFill>
            <a:srgbClr val="5C898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Intermittent Stream     </a:t>
            </a:r>
            <a:r>
              <a:rPr lang="en-US" sz="1000" dirty="0">
                <a:solidFill>
                  <a:schemeClr val="bg1"/>
                </a:solidFill>
              </a:rPr>
              <a:t>Jacks Canyon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05A1D1A-52FE-B34C-99E7-48B11EDF735D}"/>
              </a:ext>
            </a:extLst>
          </p:cNvPr>
          <p:cNvSpPr txBox="1">
            <a:spLocks/>
          </p:cNvSpPr>
          <p:nvPr/>
        </p:nvSpPr>
        <p:spPr>
          <a:xfrm>
            <a:off x="628650" y="16933"/>
            <a:ext cx="78867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More Information </a:t>
            </a:r>
          </a:p>
        </p:txBody>
      </p:sp>
    </p:spTree>
    <p:extLst>
      <p:ext uri="{BB962C8B-B14F-4D97-AF65-F5344CB8AC3E}">
        <p14:creationId xmlns:p14="http://schemas.microsoft.com/office/powerpoint/2010/main" val="247112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411162"/>
          </a:xfrm>
        </p:spPr>
        <p:txBody>
          <a:bodyPr/>
          <a:lstStyle/>
          <a:p>
            <a:r>
              <a:rPr lang="en-US" sz="3600" b="1" dirty="0"/>
              <a:t>CLEAN WATER ACT HISTORY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196"/>
          <a:stretch/>
        </p:blipFill>
        <p:spPr>
          <a:xfrm>
            <a:off x="685800" y="762000"/>
            <a:ext cx="8001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411162"/>
          </a:xfrm>
        </p:spPr>
        <p:txBody>
          <a:bodyPr/>
          <a:lstStyle/>
          <a:p>
            <a:r>
              <a:rPr lang="en-US" sz="3600" b="1" dirty="0"/>
              <a:t>CURRENT WOTUS RULE IN AZ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228600" y="8382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21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833974"/>
            <a:ext cx="8991600" cy="5659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411162"/>
          </a:xfrm>
        </p:spPr>
        <p:txBody>
          <a:bodyPr/>
          <a:lstStyle/>
          <a:p>
            <a:r>
              <a:rPr lang="en-US" sz="3200" b="1" dirty="0" smtClean="0"/>
              <a:t>NAVIGABLE WATERS PROTECTION RULE</a:t>
            </a:r>
            <a:endParaRPr lang="en-US" sz="3200" b="1" dirty="0"/>
          </a:p>
        </p:txBody>
      </p:sp>
      <p:sp>
        <p:nvSpPr>
          <p:cNvPr id="3" name="Multiply 2"/>
          <p:cNvSpPr/>
          <p:nvPr/>
        </p:nvSpPr>
        <p:spPr>
          <a:xfrm>
            <a:off x="7467600" y="2438400"/>
            <a:ext cx="4572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3124200"/>
            <a:ext cx="359695" cy="359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667000"/>
            <a:ext cx="359695" cy="35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83895"/>
            <a:ext cx="359695" cy="359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247" y="5638800"/>
            <a:ext cx="359695" cy="35969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495800" y="1111043"/>
            <a:ext cx="2743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TNWs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Ephemeral 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Typical 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527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066800"/>
            <a:ext cx="7213600" cy="5410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2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sky, cloud, outdoor, water and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2" y="3821584"/>
            <a:ext cx="3800210" cy="2849467"/>
          </a:xfrm>
          <a:prstGeom prst="rect">
            <a:avLst/>
          </a:prstGeom>
          <a:ln w="38100" cap="sq">
            <a:solidFill>
              <a:srgbClr val="5C898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" y="926026"/>
            <a:ext cx="3717528" cy="2579132"/>
          </a:xfrm>
          <a:prstGeom prst="rect">
            <a:avLst/>
          </a:prstGeom>
          <a:ln w="38100" cap="sq">
            <a:solidFill>
              <a:srgbClr val="5C898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Arizona Examples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016245"/>
            <a:ext cx="2590800" cy="369332"/>
          </a:xfrm>
          <a:prstGeom prst="rect">
            <a:avLst/>
          </a:prstGeom>
          <a:solidFill>
            <a:srgbClr val="5C898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Urban Lake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6165653"/>
            <a:ext cx="1678903" cy="369332"/>
          </a:xfrm>
          <a:prstGeom prst="rect">
            <a:avLst/>
          </a:prstGeom>
          <a:solidFill>
            <a:srgbClr val="5C898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/>
          <a:stretch/>
        </p:blipFill>
        <p:spPr>
          <a:xfrm>
            <a:off x="4375444" y="2138401"/>
            <a:ext cx="4560780" cy="3234724"/>
          </a:xfrm>
          <a:prstGeom prst="rect">
            <a:avLst/>
          </a:prstGeom>
          <a:ln w="38100" cap="sq">
            <a:solidFill>
              <a:srgbClr val="5C898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62225" y="30649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Red Mountain Park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9775" y="2514600"/>
            <a:ext cx="3116449" cy="369332"/>
          </a:xfrm>
          <a:prstGeom prst="rect">
            <a:avLst/>
          </a:prstGeom>
          <a:solidFill>
            <a:srgbClr val="5C898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Intermittent Stream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9424" y="256076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Jacks Canyon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6775" y="3337646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 courtesy of AZGFD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8025" y="621181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AZ Falls</a:t>
            </a:r>
          </a:p>
        </p:txBody>
      </p:sp>
    </p:spTree>
    <p:extLst>
      <p:ext uri="{BB962C8B-B14F-4D97-AF65-F5344CB8AC3E}">
        <p14:creationId xmlns:p14="http://schemas.microsoft.com/office/powerpoint/2010/main" val="396160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411162"/>
          </a:xfrm>
        </p:spPr>
        <p:txBody>
          <a:bodyPr/>
          <a:lstStyle/>
          <a:p>
            <a:r>
              <a:rPr lang="en-US" sz="2400" dirty="0" smtClean="0"/>
              <a:t>Current Surface Water Quality Protection in Arizona</a:t>
            </a:r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188243" y="1447800"/>
          <a:ext cx="7803358" cy="393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52522" y="5770602"/>
            <a:ext cx="7604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  Total Maximum Daily Loads for waterbodies </a:t>
            </a:r>
          </a:p>
          <a:p>
            <a:r>
              <a:rPr lang="en-US" sz="1600" dirty="0" smtClean="0"/>
              <a:t>** Currently administered by the U.S. Army Corps of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" y="2589262"/>
            <a:ext cx="1162047" cy="1131907"/>
          </a:xfrm>
          <a:prstGeom prst="rightArrow">
            <a:avLst/>
          </a:prstGeom>
          <a:solidFill>
            <a:srgbClr val="5C8984"/>
          </a:solidFill>
          <a:ln w="0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2971800"/>
            <a:ext cx="116204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WOTUS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0" y="4039453"/>
            <a:ext cx="1152522" cy="1131907"/>
          </a:xfrm>
          <a:prstGeom prst="rightArrow">
            <a:avLst/>
          </a:prstGeom>
          <a:solidFill>
            <a:srgbClr val="5C8984"/>
          </a:solidFill>
          <a:ln w="0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4940" y="4293275"/>
            <a:ext cx="99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Non-WOTUS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410691" y="4171950"/>
            <a:ext cx="789709" cy="857250"/>
          </a:xfrm>
          <a:prstGeom prst="rtTriangle">
            <a:avLst/>
          </a:prstGeom>
          <a:solidFill>
            <a:srgbClr val="FF4747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9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ADEQ PROGRAMS/AUTHORITIES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Aquifer Protection</a:t>
            </a:r>
            <a:r>
              <a:rPr lang="en-US" sz="4000" b="1" dirty="0" smtClean="0"/>
              <a:t> </a:t>
            </a:r>
            <a:r>
              <a:rPr lang="en-US" sz="4000" b="1" dirty="0"/>
              <a:t>P</a:t>
            </a:r>
            <a:r>
              <a:rPr lang="en-US" sz="4000" b="1" dirty="0" smtClean="0"/>
              <a:t>rogram</a:t>
            </a:r>
            <a:endParaRPr lang="en-US" sz="4000" b="1" dirty="0"/>
          </a:p>
          <a:p>
            <a:r>
              <a:rPr lang="en-US" sz="4000" b="1" dirty="0"/>
              <a:t>Nuisance authority </a:t>
            </a:r>
          </a:p>
          <a:p>
            <a:r>
              <a:rPr lang="en-US" sz="4000" b="1" dirty="0"/>
              <a:t>Standards setting </a:t>
            </a:r>
            <a:r>
              <a:rPr lang="en-US" sz="4000" b="1" dirty="0" smtClean="0"/>
              <a:t>authority</a:t>
            </a:r>
          </a:p>
          <a:p>
            <a:r>
              <a:rPr lang="en-US" sz="4000" b="1" dirty="0" smtClean="0"/>
              <a:t>Monitoring authority</a:t>
            </a:r>
            <a:endParaRPr lang="en-US" sz="4000" b="1" dirty="0"/>
          </a:p>
          <a:p>
            <a:r>
              <a:rPr lang="en-US" sz="4000" b="1" dirty="0" smtClean="0"/>
              <a:t>Enforcement </a:t>
            </a:r>
            <a:r>
              <a:rPr lang="en-US" sz="4000" b="1" dirty="0"/>
              <a:t>authority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401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411162"/>
          </a:xfrm>
        </p:spPr>
        <p:txBody>
          <a:bodyPr/>
          <a:lstStyle/>
          <a:p>
            <a:r>
              <a:rPr lang="en-US" dirty="0"/>
              <a:t>Governor </a:t>
            </a:r>
            <a:r>
              <a:rPr lang="en-US" dirty="0" err="1"/>
              <a:t>Ducey</a:t>
            </a:r>
            <a:r>
              <a:rPr lang="en-US" dirty="0"/>
              <a:t> on Waters of the State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11579"/>
          <a:stretch/>
        </p:blipFill>
        <p:spPr>
          <a:xfrm>
            <a:off x="990600" y="8382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EQ Template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eq_template.pptx [Read-Only]" id="{0FA4FB6D-F5AE-49A3-8E21-6DA91556DD47}" vid="{78D479E7-D6F3-4AB5-9180-F84A17262B1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39849</TotalTime>
  <Words>318</Words>
  <Application>Microsoft Office PowerPoint</Application>
  <PresentationFormat>On-screen Show (4:3)</PresentationFormat>
  <Paragraphs>95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ADEQ Template04</vt:lpstr>
      <vt:lpstr>Custom Design</vt:lpstr>
      <vt:lpstr>Arizona Department of Environmental Quality  The Navigable Waters Rule and  Protection of Surface Waters in Arizona</vt:lpstr>
      <vt:lpstr>CLEAN WATER ACT HISTORY</vt:lpstr>
      <vt:lpstr>CURRENT WOTUS RULE IN AZ</vt:lpstr>
      <vt:lpstr>NAVIGABLE WATERS PROTECTION RULE</vt:lpstr>
      <vt:lpstr>Arizona Examples</vt:lpstr>
      <vt:lpstr>Arizona Examples</vt:lpstr>
      <vt:lpstr>Current Surface Water Quality Protection in Arizona</vt:lpstr>
      <vt:lpstr>CURRENT ADEQ PROGRAMS/AUTHORITIES</vt:lpstr>
      <vt:lpstr>Governor Ducey on Waters of the State</vt:lpstr>
      <vt:lpstr>IMPORTANCE OF A STATE PROGRAM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ADEQ Legislators Day Division</dc:title>
  <dc:creator>Roxanne J. Linsley</dc:creator>
  <cp:lastModifiedBy>Krista L. Osterberg</cp:lastModifiedBy>
  <cp:revision>671</cp:revision>
  <cp:lastPrinted>2020-02-14T20:17:01Z</cp:lastPrinted>
  <dcterms:created xsi:type="dcterms:W3CDTF">2017-10-23T19:12:25Z</dcterms:created>
  <dcterms:modified xsi:type="dcterms:W3CDTF">2020-03-17T16:17:35Z</dcterms:modified>
</cp:coreProperties>
</file>